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F2"/>
    <a:srgbClr val="FFE9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82" autoAdjust="0"/>
    <p:restoredTop sz="94580" autoAdjust="0"/>
  </p:normalViewPr>
  <p:slideViewPr>
    <p:cSldViewPr>
      <p:cViewPr varScale="1">
        <p:scale>
          <a:sx n="87" d="100"/>
          <a:sy n="87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30928FB-265A-4E69-8FBE-DF6F081AA56C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9F38BE-C664-43E4-BC0F-106A36D22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презентация\1ВБСА\1Відкриття IV чемпіонату Всеукраїнської баскетбольної студентської асоціації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208" y="548680"/>
            <a:ext cx="6835168" cy="5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060" y="5691630"/>
            <a:ext cx="8136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чемпіонату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баскетбольної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студентської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асоціації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8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талий\Desktop\презентация\3МСБЛ\2Президент ФБУ на Матчі зірок у Моск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128792" cy="47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98704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Президент ФБУ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Анатолійович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Волков  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Матчі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89240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432048" cy="63367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алий\Desktop\презентация\3МСБЛ\3Свято баскетболу на Червоній Площ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77" y="548680"/>
            <a:ext cx="7253339" cy="54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1478" y="6105490"/>
            <a:ext cx="9780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Свято баскетболу на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Червоній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14" y="5255590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Италий\Desktop\презентация\4універсіада київ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864"/>
            <a:ext cx="7200800" cy="53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51723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Команда національної збірної України на Універсіаді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648" y="0"/>
            <a:ext cx="1080121" cy="6858000"/>
          </a:xfrm>
          <a:prstGeom prst="rect">
            <a:avLst/>
          </a:prstGeom>
          <a:solidFill>
            <a:srgbClr val="008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678815" y="4384227"/>
            <a:ext cx="24233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UNIVERSIADE</a:t>
            </a:r>
          </a:p>
          <a:p>
            <a:pPr algn="ctr"/>
            <a:r>
              <a:rPr lang="en-US" sz="4400" spc="200" dirty="0" smtClean="0">
                <a:latin typeface="Times New Roman" pitchFamily="18" charset="0"/>
                <a:cs typeface="Times New Roman" pitchFamily="18" charset="0"/>
              </a:rPr>
              <a:t>KAZAN</a:t>
            </a:r>
            <a:endParaRPr lang="ru-RU" sz="4400" spc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842464" y="1038872"/>
            <a:ext cx="2757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xmlns="" val="29868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Work\StudBasket\Универсиада 2013\IMG_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100"/>
            <a:ext cx="7560840" cy="56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603348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Початок змагань на стадіоні Казань Арена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0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талий\Desktop\презентация\5ліга монстрів\1Міністр фінансів у боротьбі за перше місце Ліги монстр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3312368" cy="5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582" y="5284365"/>
            <a:ext cx="5277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Колобов Ю.В.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перше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монстрів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ВИталий\Desktop\презентация\5ліга монстрів\2Захист від команди Титан-КП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917" y="1700808"/>
            <a:ext cx="3319555" cy="50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04773" y="479574"/>
            <a:ext cx="4759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Титан НТУУ «КПІ»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571" y="4462558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2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Италий\Desktop\презентация\5ліга монстрів\3БК Політехні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00" y="620687"/>
            <a:ext cx="7670800" cy="50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092" y="5889466"/>
            <a:ext cx="8136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Баскетбольний Клуб «Політехнік»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9" y="5903805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0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06" y="1154275"/>
            <a:ext cx="90011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залучення до баскетбольних змагань більшої кількості ВНЗ;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разом із Федерацією баскетболу України ВПК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Політехніка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готує видати учбово-методичну літературу з баскетболу;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телевізійної та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трансляції всіх матчів чемпіонату ВБСА;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продовження міжнародної співпраці, зокрема, з МСБЛ та залучення більшої кількості команд українських ВНЗ до участі в чемпіонаті МСБЛ;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за сприяння ФБУ змагань жіночих студентських баскетбольних команд;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враховуючи проведення чемпіонату Європи з баскетболу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Євробаскет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-2015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просити ФБУ ініціювати включення до держбюджету України видатків на покращення матеріально-технічної бази баскетбольних залів ВНЗ в містах проведення чемпіонату.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3777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uk-UA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планах на майбутнє ВБСА</a:t>
            </a:r>
            <a:endParaRPr lang="ru-RU" sz="1200" dirty="0" smtClean="0">
              <a:latin typeface="Arial" pitchFamily="34" charset="0"/>
            </a:endParaRPr>
          </a:p>
        </p:txBody>
      </p:sp>
      <p:pic>
        <p:nvPicPr>
          <p:cNvPr id="6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69" y="428604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570" y="1572174"/>
            <a:ext cx="8136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i="1" dirty="0" err="1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120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0" b="1" i="1" dirty="0" err="1" smtClean="0">
                <a:latin typeface="Times New Roman" pitchFamily="18" charset="0"/>
                <a:cs typeface="Times New Roman" pitchFamily="18" charset="0"/>
              </a:rPr>
              <a:t>співпрацю</a:t>
            </a:r>
            <a:endParaRPr lang="ru-RU" sz="1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1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презентация\1ВБСА\2Організатори чемпіонату на чолі з ректором Огаренко Віктором Миколайовичо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4004"/>
            <a:ext cx="5400600" cy="47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88" y="5243716"/>
            <a:ext cx="8775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Організатори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фіналу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чемпіонату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 ректором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Огаренко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Віктором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Миколайовичом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454" y="6130751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17" y="303254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-1365795" y="2603773"/>
            <a:ext cx="4257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ВБСА</a:t>
            </a: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\Desktop\презентация\1ВБСА\4Чемпіони сезону 2012-2013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9831"/>
            <a:ext cx="3883782" cy="34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талий\Desktop\презентация\1ВБСА\5Срібні призери чемпіонату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1017"/>
            <a:ext cx="4062476" cy="41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93" y="50131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Чемпіони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сезону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2012-2013 ВБСА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21385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Срібн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 призери чемпіонату ВБСА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1620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10800000">
            <a:off x="-360040" y="188640"/>
            <a:ext cx="4067944" cy="205077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076056" y="4238364"/>
            <a:ext cx="4067944" cy="205077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4099" name="Picture 3" descr="C:\Users\ВИталий\Desktop\презентация\1ВБСА\7 4 місце зайняла к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860032" cy="38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Италий\Desktop\презентация\1ВБСА\6Бронзові призери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4913353" cy="31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68560" y="653493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Бронзові призери чемпіонату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725144"/>
            <a:ext cx="3581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Четверте місце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НТУУ «КПІ»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й\Desktop\презентация\1ВБСА\Парад закриття чемпіонату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567"/>
            <a:ext cx="7970060" cy="46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136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Парад закриття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-го чемпіонату ВБСА України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5517232"/>
            <a:ext cx="797006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7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талий\Desktop\презентация\2СПА\1Призе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1397"/>
            <a:ext cx="8892480" cy="34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157192"/>
            <a:ext cx="8835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Призери кубку студентської профорганізації асоціації м. Києва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ВИталий\Desktop\SP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8640"/>
            <a:ext cx="1368152" cy="13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5121606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алий\Desktop\презентация\2СПА\2Нагородження призерів чемпіонату С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21088" cy="34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Италий\Desktop\презентация\2СПА\3Чемпіони сезону 2012-2013 збірна КПІ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2514"/>
            <a:ext cx="4910714" cy="32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428550"/>
            <a:ext cx="5400600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Нагородження </a:t>
            </a:r>
          </a:p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призерів </a:t>
            </a:r>
          </a:p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чемпіонату СПА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40568" y="4221088"/>
            <a:ext cx="540060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Чемпіони </a:t>
            </a:r>
          </a:p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сезону, збірна </a:t>
            </a:r>
          </a:p>
          <a:p>
            <a:pPr algn="ctr">
              <a:lnSpc>
                <a:spcPct val="120000"/>
              </a:lnSpc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НТУУ «КПІ»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ВИталий\Desktop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4314"/>
            <a:ext cx="694407" cy="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4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284547" y="867177"/>
            <a:ext cx="8584845" cy="1481703"/>
          </a:xfrm>
          <a:custGeom>
            <a:avLst/>
            <a:gdLst>
              <a:gd name="connsiteX0" fmla="*/ 499969 w 9080840"/>
              <a:gd name="connsiteY0" fmla="*/ 134499 h 614641"/>
              <a:gd name="connsiteX1" fmla="*/ 5771216 w 9080840"/>
              <a:gd name="connsiteY1" fmla="*/ 564805 h 614641"/>
              <a:gd name="connsiteX2" fmla="*/ 8097557 w 9080840"/>
              <a:gd name="connsiteY2" fmla="*/ 28 h 614641"/>
              <a:gd name="connsiteX3" fmla="*/ 8971616 w 9080840"/>
              <a:gd name="connsiteY3" fmla="*/ 537911 h 614641"/>
              <a:gd name="connsiteX4" fmla="*/ 5771216 w 9080840"/>
              <a:gd name="connsiteY4" fmla="*/ 80711 h 614641"/>
              <a:gd name="connsiteX5" fmla="*/ 1885016 w 9080840"/>
              <a:gd name="connsiteY5" fmla="*/ 591699 h 614641"/>
              <a:gd name="connsiteX6" fmla="*/ 378946 w 9080840"/>
              <a:gd name="connsiteY6" fmla="*/ 484122 h 614641"/>
              <a:gd name="connsiteX7" fmla="*/ 499969 w 9080840"/>
              <a:gd name="connsiteY7" fmla="*/ 134499 h 6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0840" h="614641">
                <a:moveTo>
                  <a:pt x="499969" y="134499"/>
                </a:moveTo>
                <a:cubicBezTo>
                  <a:pt x="1398681" y="147946"/>
                  <a:pt x="4504951" y="587217"/>
                  <a:pt x="5771216" y="564805"/>
                </a:cubicBezTo>
                <a:cubicBezTo>
                  <a:pt x="7037481" y="542393"/>
                  <a:pt x="7564157" y="4510"/>
                  <a:pt x="8097557" y="28"/>
                </a:cubicBezTo>
                <a:cubicBezTo>
                  <a:pt x="8630957" y="-4454"/>
                  <a:pt x="9359339" y="524464"/>
                  <a:pt x="8971616" y="537911"/>
                </a:cubicBezTo>
                <a:cubicBezTo>
                  <a:pt x="8583893" y="551358"/>
                  <a:pt x="6952316" y="71746"/>
                  <a:pt x="5771216" y="80711"/>
                </a:cubicBezTo>
                <a:cubicBezTo>
                  <a:pt x="4590116" y="89676"/>
                  <a:pt x="2783728" y="524464"/>
                  <a:pt x="1885016" y="591699"/>
                </a:cubicBezTo>
                <a:cubicBezTo>
                  <a:pt x="986304" y="658934"/>
                  <a:pt x="616511" y="564804"/>
                  <a:pt x="378946" y="484122"/>
                </a:cubicBezTo>
                <a:cubicBezTo>
                  <a:pt x="141381" y="403440"/>
                  <a:pt x="-398743" y="121052"/>
                  <a:pt x="499969" y="134499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36" y="404664"/>
            <a:ext cx="813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Закриття чемпіонату СПА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51519" y="5403681"/>
            <a:ext cx="8584845" cy="1481703"/>
          </a:xfrm>
          <a:custGeom>
            <a:avLst/>
            <a:gdLst>
              <a:gd name="connsiteX0" fmla="*/ 499969 w 9080840"/>
              <a:gd name="connsiteY0" fmla="*/ 134499 h 614641"/>
              <a:gd name="connsiteX1" fmla="*/ 5771216 w 9080840"/>
              <a:gd name="connsiteY1" fmla="*/ 564805 h 614641"/>
              <a:gd name="connsiteX2" fmla="*/ 8097557 w 9080840"/>
              <a:gd name="connsiteY2" fmla="*/ 28 h 614641"/>
              <a:gd name="connsiteX3" fmla="*/ 8971616 w 9080840"/>
              <a:gd name="connsiteY3" fmla="*/ 537911 h 614641"/>
              <a:gd name="connsiteX4" fmla="*/ 5771216 w 9080840"/>
              <a:gd name="connsiteY4" fmla="*/ 80711 h 614641"/>
              <a:gd name="connsiteX5" fmla="*/ 1885016 w 9080840"/>
              <a:gd name="connsiteY5" fmla="*/ 591699 h 614641"/>
              <a:gd name="connsiteX6" fmla="*/ 378946 w 9080840"/>
              <a:gd name="connsiteY6" fmla="*/ 484122 h 614641"/>
              <a:gd name="connsiteX7" fmla="*/ 499969 w 9080840"/>
              <a:gd name="connsiteY7" fmla="*/ 134499 h 6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0840" h="614641">
                <a:moveTo>
                  <a:pt x="499969" y="134499"/>
                </a:moveTo>
                <a:cubicBezTo>
                  <a:pt x="1398681" y="147946"/>
                  <a:pt x="4504951" y="587217"/>
                  <a:pt x="5771216" y="564805"/>
                </a:cubicBezTo>
                <a:cubicBezTo>
                  <a:pt x="7037481" y="542393"/>
                  <a:pt x="7564157" y="4510"/>
                  <a:pt x="8097557" y="28"/>
                </a:cubicBezTo>
                <a:cubicBezTo>
                  <a:pt x="8630957" y="-4454"/>
                  <a:pt x="9359339" y="524464"/>
                  <a:pt x="8971616" y="537911"/>
                </a:cubicBezTo>
                <a:cubicBezTo>
                  <a:pt x="8583893" y="551358"/>
                  <a:pt x="6952316" y="71746"/>
                  <a:pt x="5771216" y="80711"/>
                </a:cubicBezTo>
                <a:cubicBezTo>
                  <a:pt x="4590116" y="89676"/>
                  <a:pt x="2783728" y="524464"/>
                  <a:pt x="1885016" y="591699"/>
                </a:cubicBezTo>
                <a:cubicBezTo>
                  <a:pt x="986304" y="658934"/>
                  <a:pt x="616511" y="564804"/>
                  <a:pt x="378946" y="484122"/>
                </a:cubicBezTo>
                <a:cubicBezTo>
                  <a:pt x="141381" y="403440"/>
                  <a:pt x="-398743" y="121052"/>
                  <a:pt x="499969" y="134499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194" name="Picture 2" descr="C:\Users\ВИталий\Desktop\презентация\2СПА\4Урочисте закритт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55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алий\Desktop\презентация\3МСБЛ\1Матч зірок Українського та російського баскетбол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00" y="332656"/>
            <a:ext cx="7670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2228" y="5517232"/>
            <a:ext cx="7200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Матч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баскетболу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ВИталий\Desktop\МСБЛ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48" y="5389758"/>
            <a:ext cx="2182912" cy="14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9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290</TotalTime>
  <Words>230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andrionix@ukr.net</dc:creator>
  <cp:lastModifiedBy>Admin</cp:lastModifiedBy>
  <cp:revision>38</cp:revision>
  <dcterms:created xsi:type="dcterms:W3CDTF">2013-10-24T10:21:24Z</dcterms:created>
  <dcterms:modified xsi:type="dcterms:W3CDTF">2013-10-25T08:52:24Z</dcterms:modified>
</cp:coreProperties>
</file>