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3" r:id="rId6"/>
    <p:sldId id="272" r:id="rId7"/>
    <p:sldId id="274" r:id="rId8"/>
    <p:sldId id="278" r:id="rId9"/>
    <p:sldId id="276" r:id="rId10"/>
    <p:sldId id="280" r:id="rId11"/>
    <p:sldId id="277" r:id="rId12"/>
    <p:sldId id="275" r:id="rId13"/>
    <p:sldId id="285" r:id="rId14"/>
    <p:sldId id="283" r:id="rId15"/>
    <p:sldId id="286" r:id="rId16"/>
    <p:sldId id="284" r:id="rId17"/>
    <p:sldId id="261" r:id="rId18"/>
    <p:sldId id="263" r:id="rId19"/>
    <p:sldId id="264" r:id="rId20"/>
    <p:sldId id="265" r:id="rId21"/>
    <p:sldId id="266" r:id="rId22"/>
    <p:sldId id="268" r:id="rId23"/>
    <p:sldId id="267" r:id="rId24"/>
    <p:sldId id="287" r:id="rId25"/>
    <p:sldId id="288" r:id="rId2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869"/>
    <p:restoredTop sz="94032"/>
  </p:normalViewPr>
  <p:slideViewPr>
    <p:cSldViewPr snapToGrid="0" snapToObjects="1">
      <p:cViewPr varScale="1">
        <p:scale>
          <a:sx n="86" d="100"/>
          <a:sy n="86" d="100"/>
        </p:scale>
        <p:origin x="248" y="1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807DD0-8130-9F4C-8318-72FDB9C02903}"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ru-RU"/>
        </a:p>
      </dgm:t>
    </dgm:pt>
    <dgm:pt modelId="{596A09A8-5372-8C46-B834-238D566DEB23}">
      <dgm:prSet phldrT="[Текст]" custT="1"/>
      <dgm:spPr/>
      <dgm:t>
        <a:bodyPr/>
        <a:lstStyle/>
        <a:p>
          <a:r>
            <a:rPr lang="uk-UA" sz="2800" noProof="0" dirty="0"/>
            <a:t>Суб'єкти</a:t>
          </a:r>
          <a:r>
            <a:rPr lang="uk-UA" sz="1800" noProof="0" dirty="0"/>
            <a:t> </a:t>
          </a:r>
        </a:p>
      </dgm:t>
    </dgm:pt>
    <dgm:pt modelId="{32C1AB82-1CC4-0C4D-B3AD-0347B0E0156A}" type="parTrans" cxnId="{2214CF38-F486-1A46-AA37-9972E7536D08}">
      <dgm:prSet/>
      <dgm:spPr/>
      <dgm:t>
        <a:bodyPr/>
        <a:lstStyle/>
        <a:p>
          <a:endParaRPr lang="ru-RU"/>
        </a:p>
      </dgm:t>
    </dgm:pt>
    <dgm:pt modelId="{3943C4D1-8BAD-A94B-B508-9AC4237C97DD}" type="sibTrans" cxnId="{2214CF38-F486-1A46-AA37-9972E7536D08}">
      <dgm:prSet/>
      <dgm:spPr/>
      <dgm:t>
        <a:bodyPr/>
        <a:lstStyle/>
        <a:p>
          <a:endParaRPr lang="ru-RU"/>
        </a:p>
      </dgm:t>
    </dgm:pt>
    <dgm:pt modelId="{D0C9DB20-4F83-614D-81D6-DBBECB49678F}">
      <dgm:prSet/>
      <dgm:spPr/>
      <dgm:t>
        <a:bodyPr/>
        <a:lstStyle/>
        <a:p>
          <a:pPr algn="ctr"/>
          <a:r>
            <a:rPr lang="uk-UA" b="0" i="0" u="none" noProof="0" dirty="0"/>
            <a:t>особи, уповноважені на виконання функцій держави або місцевого самоврядування (</a:t>
          </a:r>
          <a:r>
            <a:rPr lang="uk-UA" b="0" i="0" u="none" noProof="0" dirty="0" err="1"/>
            <a:t>п</a:t>
          </a:r>
          <a:r>
            <a:rPr lang="uk-UA" b="0" i="0" u="none" noProof="0" dirty="0"/>
            <a:t>. 1 </a:t>
          </a:r>
          <a:r>
            <a:rPr lang="uk-UA" b="0" i="0" u="none" noProof="0" dirty="0" err="1"/>
            <a:t>ч</a:t>
          </a:r>
          <a:r>
            <a:rPr lang="uk-UA" b="0" i="0" u="none" noProof="0" dirty="0"/>
            <a:t>. 1 ст. 3 Закону)</a:t>
          </a:r>
          <a:endParaRPr lang="uk-UA" noProof="0" dirty="0"/>
        </a:p>
      </dgm:t>
    </dgm:pt>
    <dgm:pt modelId="{B91F7B1E-6DD6-C94A-8347-5AD8ADAE8233}" type="parTrans" cxnId="{12E0846D-3476-7843-BCD8-E42087F4CEBB}">
      <dgm:prSet/>
      <dgm:spPr/>
      <dgm:t>
        <a:bodyPr/>
        <a:lstStyle/>
        <a:p>
          <a:endParaRPr lang="ru-RU"/>
        </a:p>
      </dgm:t>
    </dgm:pt>
    <dgm:pt modelId="{53B5FEF6-32BC-6143-8AFC-098EB08224E8}" type="sibTrans" cxnId="{12E0846D-3476-7843-BCD8-E42087F4CEBB}">
      <dgm:prSet/>
      <dgm:spPr/>
      <dgm:t>
        <a:bodyPr/>
        <a:lstStyle/>
        <a:p>
          <a:endParaRPr lang="ru-RU"/>
        </a:p>
      </dgm:t>
    </dgm:pt>
    <dgm:pt modelId="{8E60FD54-42E9-3E42-8052-555DFA930C01}">
      <dgm:prSet/>
      <dgm:spPr/>
      <dgm:t>
        <a:bodyPr/>
        <a:lstStyle/>
        <a:p>
          <a:pPr algn="ctr"/>
          <a:r>
            <a:rPr lang="uk-UA" b="0" i="0" u="none" noProof="0" dirty="0"/>
            <a:t>особи, які для цілей цього Закону прирівнюються до осіб, уповноважених на виконання функцій держави або місцевого самоврядування</a:t>
          </a:r>
          <a:r>
            <a:rPr lang="en-US" b="0" i="0" u="none" noProof="0" dirty="0"/>
            <a:t> </a:t>
          </a:r>
          <a:r>
            <a:rPr lang="uk-UA" b="0" i="0" u="none" noProof="0" dirty="0"/>
            <a:t>(</a:t>
          </a:r>
          <a:r>
            <a:rPr lang="uk-UA" b="0" i="0" u="none" noProof="0" dirty="0" err="1"/>
            <a:t>п</a:t>
          </a:r>
          <a:r>
            <a:rPr lang="uk-UA" b="0" i="0" u="none" noProof="0" dirty="0"/>
            <a:t>. 2 </a:t>
          </a:r>
          <a:r>
            <a:rPr lang="uk-UA" b="0" i="0" u="none" noProof="0" dirty="0" err="1"/>
            <a:t>ч</a:t>
          </a:r>
          <a:r>
            <a:rPr lang="uk-UA" b="0" i="0" u="none" noProof="0" dirty="0"/>
            <a:t>. 1 ст. 3 Закону)</a:t>
          </a:r>
          <a:endParaRPr lang="uk-UA" noProof="0" dirty="0"/>
        </a:p>
      </dgm:t>
    </dgm:pt>
    <dgm:pt modelId="{3D8EADF5-1BFD-154D-B833-F706E0F01B60}" type="parTrans" cxnId="{5B81B081-6007-1D4A-9891-4C19A1C0A0FC}">
      <dgm:prSet/>
      <dgm:spPr/>
      <dgm:t>
        <a:bodyPr/>
        <a:lstStyle/>
        <a:p>
          <a:endParaRPr lang="ru-RU"/>
        </a:p>
      </dgm:t>
    </dgm:pt>
    <dgm:pt modelId="{4EE18F9E-FEC8-3B47-9347-13683EA21120}" type="sibTrans" cxnId="{5B81B081-6007-1D4A-9891-4C19A1C0A0FC}">
      <dgm:prSet/>
      <dgm:spPr/>
      <dgm:t>
        <a:bodyPr/>
        <a:lstStyle/>
        <a:p>
          <a:endParaRPr lang="ru-RU"/>
        </a:p>
      </dgm:t>
    </dgm:pt>
    <dgm:pt modelId="{C45F1B43-1B3E-B346-8070-4B4562A39159}">
      <dgm:prSet/>
      <dgm:spPr/>
      <dgm:t>
        <a:bodyPr/>
        <a:lstStyle/>
        <a:p>
          <a:r>
            <a:rPr lang="uk-UA" b="0" i="0" u="none" noProof="0" dirty="0"/>
            <a:t>посадові особи юридичних осіб публічного права</a:t>
          </a:r>
        </a:p>
        <a:p>
          <a:r>
            <a:rPr lang="uk-UA" b="0" i="0" u="none" noProof="0" dirty="0" err="1"/>
            <a:t>п.п.а</a:t>
          </a:r>
          <a:r>
            <a:rPr lang="uk-UA" b="0" i="0" u="none" noProof="0" dirty="0"/>
            <a:t>) </a:t>
          </a:r>
          <a:r>
            <a:rPr lang="uk-UA" b="0" i="0" u="none" noProof="0" dirty="0" err="1"/>
            <a:t>п</a:t>
          </a:r>
          <a:r>
            <a:rPr lang="uk-UA" b="0" i="0" u="none" noProof="0" dirty="0"/>
            <a:t>. 2 </a:t>
          </a:r>
          <a:r>
            <a:rPr lang="uk-UA" b="0" i="0" u="none" noProof="0" dirty="0" err="1"/>
            <a:t>ч</a:t>
          </a:r>
          <a:r>
            <a:rPr lang="uk-UA" b="0" i="0" u="none" noProof="0" dirty="0"/>
            <a:t>. 1 ст. 3 Закону</a:t>
          </a:r>
          <a:endParaRPr lang="uk-UA" noProof="0" dirty="0"/>
        </a:p>
      </dgm:t>
    </dgm:pt>
    <dgm:pt modelId="{F7CD79CC-77F9-B04F-970E-C84C21EB3729}" type="parTrans" cxnId="{01E0A9D7-FC5C-B646-862A-C71663727CD3}">
      <dgm:prSet/>
      <dgm:spPr/>
      <dgm:t>
        <a:bodyPr/>
        <a:lstStyle/>
        <a:p>
          <a:endParaRPr lang="ru-RU"/>
        </a:p>
      </dgm:t>
    </dgm:pt>
    <dgm:pt modelId="{348595EE-0A85-6541-A778-311899087741}" type="sibTrans" cxnId="{01E0A9D7-FC5C-B646-862A-C71663727CD3}">
      <dgm:prSet/>
      <dgm:spPr/>
      <dgm:t>
        <a:bodyPr/>
        <a:lstStyle/>
        <a:p>
          <a:endParaRPr lang="ru-RU"/>
        </a:p>
      </dgm:t>
    </dgm:pt>
    <dgm:pt modelId="{98C6995D-74D0-F34D-B19D-5FDAF5CE949C}" type="pres">
      <dgm:prSet presAssocID="{99807DD0-8130-9F4C-8318-72FDB9C02903}" presName="hierChild1" presStyleCnt="0">
        <dgm:presLayoutVars>
          <dgm:orgChart val="1"/>
          <dgm:chPref val="1"/>
          <dgm:dir/>
          <dgm:animOne val="branch"/>
          <dgm:animLvl val="lvl"/>
          <dgm:resizeHandles/>
        </dgm:presLayoutVars>
      </dgm:prSet>
      <dgm:spPr/>
    </dgm:pt>
    <dgm:pt modelId="{91A477AA-7F20-B04E-BA0E-78328173B625}" type="pres">
      <dgm:prSet presAssocID="{596A09A8-5372-8C46-B834-238D566DEB23}" presName="hierRoot1" presStyleCnt="0">
        <dgm:presLayoutVars>
          <dgm:hierBranch val="init"/>
        </dgm:presLayoutVars>
      </dgm:prSet>
      <dgm:spPr/>
    </dgm:pt>
    <dgm:pt modelId="{381E8310-C534-B548-8B6C-F54EB01BD311}" type="pres">
      <dgm:prSet presAssocID="{596A09A8-5372-8C46-B834-238D566DEB23}" presName="rootComposite1" presStyleCnt="0"/>
      <dgm:spPr/>
    </dgm:pt>
    <dgm:pt modelId="{C255E304-8074-D247-A3D2-0D65BFFAF990}" type="pres">
      <dgm:prSet presAssocID="{596A09A8-5372-8C46-B834-238D566DEB23}" presName="rootText1" presStyleLbl="node0" presStyleIdx="0" presStyleCnt="1" custScaleX="224842">
        <dgm:presLayoutVars>
          <dgm:chPref val="3"/>
        </dgm:presLayoutVars>
      </dgm:prSet>
      <dgm:spPr/>
    </dgm:pt>
    <dgm:pt modelId="{D9B7ADE6-7381-864E-A610-6E5C00327C7F}" type="pres">
      <dgm:prSet presAssocID="{596A09A8-5372-8C46-B834-238D566DEB23}" presName="rootConnector1" presStyleLbl="node1" presStyleIdx="0" presStyleCnt="0"/>
      <dgm:spPr/>
    </dgm:pt>
    <dgm:pt modelId="{9B423694-C478-A444-89AC-86066189E8DB}" type="pres">
      <dgm:prSet presAssocID="{596A09A8-5372-8C46-B834-238D566DEB23}" presName="hierChild2" presStyleCnt="0"/>
      <dgm:spPr/>
    </dgm:pt>
    <dgm:pt modelId="{2C668C35-8D0B-504D-BEA5-621D5B3ED3ED}" type="pres">
      <dgm:prSet presAssocID="{B91F7B1E-6DD6-C94A-8347-5AD8ADAE8233}" presName="Name37" presStyleLbl="parChTrans1D2" presStyleIdx="0" presStyleCnt="2"/>
      <dgm:spPr/>
    </dgm:pt>
    <dgm:pt modelId="{5FDE559E-0773-0A48-AFEC-864EDF75E305}" type="pres">
      <dgm:prSet presAssocID="{D0C9DB20-4F83-614D-81D6-DBBECB49678F}" presName="hierRoot2" presStyleCnt="0">
        <dgm:presLayoutVars>
          <dgm:hierBranch val="init"/>
        </dgm:presLayoutVars>
      </dgm:prSet>
      <dgm:spPr/>
    </dgm:pt>
    <dgm:pt modelId="{6FF965D1-E6C7-4D40-ADAC-592F3845FCC7}" type="pres">
      <dgm:prSet presAssocID="{D0C9DB20-4F83-614D-81D6-DBBECB49678F}" presName="rootComposite" presStyleCnt="0"/>
      <dgm:spPr/>
    </dgm:pt>
    <dgm:pt modelId="{DE882342-7487-D048-B620-A1EBDF47416A}" type="pres">
      <dgm:prSet presAssocID="{D0C9DB20-4F83-614D-81D6-DBBECB49678F}" presName="rootText" presStyleLbl="node2" presStyleIdx="0" presStyleCnt="2" custScaleX="202589">
        <dgm:presLayoutVars>
          <dgm:chPref val="3"/>
        </dgm:presLayoutVars>
      </dgm:prSet>
      <dgm:spPr/>
    </dgm:pt>
    <dgm:pt modelId="{DB0A337A-E104-E844-BC4E-AC61802FD7C8}" type="pres">
      <dgm:prSet presAssocID="{D0C9DB20-4F83-614D-81D6-DBBECB49678F}" presName="rootConnector" presStyleLbl="node2" presStyleIdx="0" presStyleCnt="2"/>
      <dgm:spPr/>
    </dgm:pt>
    <dgm:pt modelId="{75ED1752-0C2A-CA46-940B-BBE269CCB04D}" type="pres">
      <dgm:prSet presAssocID="{D0C9DB20-4F83-614D-81D6-DBBECB49678F}" presName="hierChild4" presStyleCnt="0"/>
      <dgm:spPr/>
    </dgm:pt>
    <dgm:pt modelId="{474C1DB6-D330-824D-96E4-5A7CECC00BB5}" type="pres">
      <dgm:prSet presAssocID="{D0C9DB20-4F83-614D-81D6-DBBECB49678F}" presName="hierChild5" presStyleCnt="0"/>
      <dgm:spPr/>
    </dgm:pt>
    <dgm:pt modelId="{B58E613C-5A1B-434B-847F-5A80452AE252}" type="pres">
      <dgm:prSet presAssocID="{3D8EADF5-1BFD-154D-B833-F706E0F01B60}" presName="Name37" presStyleLbl="parChTrans1D2" presStyleIdx="1" presStyleCnt="2"/>
      <dgm:spPr/>
    </dgm:pt>
    <dgm:pt modelId="{38058E36-9AA0-B947-B033-955A932C064B}" type="pres">
      <dgm:prSet presAssocID="{8E60FD54-42E9-3E42-8052-555DFA930C01}" presName="hierRoot2" presStyleCnt="0">
        <dgm:presLayoutVars>
          <dgm:hierBranch val="init"/>
        </dgm:presLayoutVars>
      </dgm:prSet>
      <dgm:spPr/>
    </dgm:pt>
    <dgm:pt modelId="{7E1127E1-FD9B-8A41-B824-FB1E5578B84D}" type="pres">
      <dgm:prSet presAssocID="{8E60FD54-42E9-3E42-8052-555DFA930C01}" presName="rootComposite" presStyleCnt="0"/>
      <dgm:spPr/>
    </dgm:pt>
    <dgm:pt modelId="{D83ECD83-58DC-D14C-B2B1-F4AB411F8FC6}" type="pres">
      <dgm:prSet presAssocID="{8E60FD54-42E9-3E42-8052-555DFA930C01}" presName="rootText" presStyleLbl="node2" presStyleIdx="1" presStyleCnt="2" custScaleX="194643">
        <dgm:presLayoutVars>
          <dgm:chPref val="3"/>
        </dgm:presLayoutVars>
      </dgm:prSet>
      <dgm:spPr/>
    </dgm:pt>
    <dgm:pt modelId="{82F6E09E-2405-844C-ADE8-F639F8D1815D}" type="pres">
      <dgm:prSet presAssocID="{8E60FD54-42E9-3E42-8052-555DFA930C01}" presName="rootConnector" presStyleLbl="node2" presStyleIdx="1" presStyleCnt="2"/>
      <dgm:spPr/>
    </dgm:pt>
    <dgm:pt modelId="{7452A5A9-588C-8E43-8F0A-1A52982206FC}" type="pres">
      <dgm:prSet presAssocID="{8E60FD54-42E9-3E42-8052-555DFA930C01}" presName="hierChild4" presStyleCnt="0"/>
      <dgm:spPr/>
    </dgm:pt>
    <dgm:pt modelId="{0D1E7DC6-8432-7C40-B9AB-9E7893E9FD26}" type="pres">
      <dgm:prSet presAssocID="{F7CD79CC-77F9-B04F-970E-C84C21EB3729}" presName="Name37" presStyleLbl="parChTrans1D3" presStyleIdx="0" presStyleCnt="1"/>
      <dgm:spPr/>
    </dgm:pt>
    <dgm:pt modelId="{04362CDC-EB64-D242-AF3F-7BAB672628DB}" type="pres">
      <dgm:prSet presAssocID="{C45F1B43-1B3E-B346-8070-4B4562A39159}" presName="hierRoot2" presStyleCnt="0">
        <dgm:presLayoutVars>
          <dgm:hierBranch val="init"/>
        </dgm:presLayoutVars>
      </dgm:prSet>
      <dgm:spPr/>
    </dgm:pt>
    <dgm:pt modelId="{CBD40EA1-B8C8-AE44-A849-BFB918229384}" type="pres">
      <dgm:prSet presAssocID="{C45F1B43-1B3E-B346-8070-4B4562A39159}" presName="rootComposite" presStyleCnt="0"/>
      <dgm:spPr/>
    </dgm:pt>
    <dgm:pt modelId="{19514D3A-934C-2045-A368-0C8563BCF6DF}" type="pres">
      <dgm:prSet presAssocID="{C45F1B43-1B3E-B346-8070-4B4562A39159}" presName="rootText" presStyleLbl="node3" presStyleIdx="0" presStyleCnt="1" custScaleX="141898">
        <dgm:presLayoutVars>
          <dgm:chPref val="3"/>
        </dgm:presLayoutVars>
      </dgm:prSet>
      <dgm:spPr/>
    </dgm:pt>
    <dgm:pt modelId="{8684D69F-E484-B549-8FCE-4A277C2CA8E3}" type="pres">
      <dgm:prSet presAssocID="{C45F1B43-1B3E-B346-8070-4B4562A39159}" presName="rootConnector" presStyleLbl="node3" presStyleIdx="0" presStyleCnt="1"/>
      <dgm:spPr/>
    </dgm:pt>
    <dgm:pt modelId="{82E0D3C1-1A73-A04C-8E06-DB37A4547ADC}" type="pres">
      <dgm:prSet presAssocID="{C45F1B43-1B3E-B346-8070-4B4562A39159}" presName="hierChild4" presStyleCnt="0"/>
      <dgm:spPr/>
    </dgm:pt>
    <dgm:pt modelId="{F3A42A7C-665E-924B-8F95-7D26B6BBE6EC}" type="pres">
      <dgm:prSet presAssocID="{C45F1B43-1B3E-B346-8070-4B4562A39159}" presName="hierChild5" presStyleCnt="0"/>
      <dgm:spPr/>
    </dgm:pt>
    <dgm:pt modelId="{0A8C68A0-3109-0647-9F27-EF04E2643632}" type="pres">
      <dgm:prSet presAssocID="{8E60FD54-42E9-3E42-8052-555DFA930C01}" presName="hierChild5" presStyleCnt="0"/>
      <dgm:spPr/>
    </dgm:pt>
    <dgm:pt modelId="{FA8118D8-D825-2A49-B05A-01F38FF26294}" type="pres">
      <dgm:prSet presAssocID="{596A09A8-5372-8C46-B834-238D566DEB23}" presName="hierChild3" presStyleCnt="0"/>
      <dgm:spPr/>
    </dgm:pt>
  </dgm:ptLst>
  <dgm:cxnLst>
    <dgm:cxn modelId="{2214CF38-F486-1A46-AA37-9972E7536D08}" srcId="{99807DD0-8130-9F4C-8318-72FDB9C02903}" destId="{596A09A8-5372-8C46-B834-238D566DEB23}" srcOrd="0" destOrd="0" parTransId="{32C1AB82-1CC4-0C4D-B3AD-0347B0E0156A}" sibTransId="{3943C4D1-8BAD-A94B-B508-9AC4237C97DD}"/>
    <dgm:cxn modelId="{CC86844B-6A10-8740-9653-7040627CECC6}" type="presOf" srcId="{3D8EADF5-1BFD-154D-B833-F706E0F01B60}" destId="{B58E613C-5A1B-434B-847F-5A80452AE252}" srcOrd="0" destOrd="0" presId="urn:microsoft.com/office/officeart/2005/8/layout/orgChart1"/>
    <dgm:cxn modelId="{6EA1C555-B37E-B04C-B579-CA071E80855A}" type="presOf" srcId="{C45F1B43-1B3E-B346-8070-4B4562A39159}" destId="{19514D3A-934C-2045-A368-0C8563BCF6DF}" srcOrd="0" destOrd="0" presId="urn:microsoft.com/office/officeart/2005/8/layout/orgChart1"/>
    <dgm:cxn modelId="{12E0846D-3476-7843-BCD8-E42087F4CEBB}" srcId="{596A09A8-5372-8C46-B834-238D566DEB23}" destId="{D0C9DB20-4F83-614D-81D6-DBBECB49678F}" srcOrd="0" destOrd="0" parTransId="{B91F7B1E-6DD6-C94A-8347-5AD8ADAE8233}" sibTransId="{53B5FEF6-32BC-6143-8AFC-098EB08224E8}"/>
    <dgm:cxn modelId="{238F7B74-9EA8-0F4F-940B-4AD0925EC98E}" type="presOf" srcId="{C45F1B43-1B3E-B346-8070-4B4562A39159}" destId="{8684D69F-E484-B549-8FCE-4A277C2CA8E3}" srcOrd="1" destOrd="0" presId="urn:microsoft.com/office/officeart/2005/8/layout/orgChart1"/>
    <dgm:cxn modelId="{5B81B081-6007-1D4A-9891-4C19A1C0A0FC}" srcId="{596A09A8-5372-8C46-B834-238D566DEB23}" destId="{8E60FD54-42E9-3E42-8052-555DFA930C01}" srcOrd="1" destOrd="0" parTransId="{3D8EADF5-1BFD-154D-B833-F706E0F01B60}" sibTransId="{4EE18F9E-FEC8-3B47-9347-13683EA21120}"/>
    <dgm:cxn modelId="{92246E83-69FA-9F4D-9F22-448A97A79005}" type="presOf" srcId="{F7CD79CC-77F9-B04F-970E-C84C21EB3729}" destId="{0D1E7DC6-8432-7C40-B9AB-9E7893E9FD26}" srcOrd="0" destOrd="0" presId="urn:microsoft.com/office/officeart/2005/8/layout/orgChart1"/>
    <dgm:cxn modelId="{CE65A089-EF28-6040-AEA1-D7538B608DFE}" type="presOf" srcId="{8E60FD54-42E9-3E42-8052-555DFA930C01}" destId="{82F6E09E-2405-844C-ADE8-F639F8D1815D}" srcOrd="1" destOrd="0" presId="urn:microsoft.com/office/officeart/2005/8/layout/orgChart1"/>
    <dgm:cxn modelId="{27B50794-EE34-3F4C-A8BC-121FBA6D62F0}" type="presOf" srcId="{D0C9DB20-4F83-614D-81D6-DBBECB49678F}" destId="{DE882342-7487-D048-B620-A1EBDF47416A}" srcOrd="0" destOrd="0" presId="urn:microsoft.com/office/officeart/2005/8/layout/orgChart1"/>
    <dgm:cxn modelId="{A99C499E-137E-C74F-881E-F66B93DDE117}" type="presOf" srcId="{99807DD0-8130-9F4C-8318-72FDB9C02903}" destId="{98C6995D-74D0-F34D-B19D-5FDAF5CE949C}" srcOrd="0" destOrd="0" presId="urn:microsoft.com/office/officeart/2005/8/layout/orgChart1"/>
    <dgm:cxn modelId="{A11018A6-3CD3-7F47-9349-670E53F5379C}" type="presOf" srcId="{596A09A8-5372-8C46-B834-238D566DEB23}" destId="{C255E304-8074-D247-A3D2-0D65BFFAF990}" srcOrd="0" destOrd="0" presId="urn:microsoft.com/office/officeart/2005/8/layout/orgChart1"/>
    <dgm:cxn modelId="{CB7892BF-4392-D147-ADD8-6C94D28F3BF5}" type="presOf" srcId="{D0C9DB20-4F83-614D-81D6-DBBECB49678F}" destId="{DB0A337A-E104-E844-BC4E-AC61802FD7C8}" srcOrd="1" destOrd="0" presId="urn:microsoft.com/office/officeart/2005/8/layout/orgChart1"/>
    <dgm:cxn modelId="{01E0A9D7-FC5C-B646-862A-C71663727CD3}" srcId="{8E60FD54-42E9-3E42-8052-555DFA930C01}" destId="{C45F1B43-1B3E-B346-8070-4B4562A39159}" srcOrd="0" destOrd="0" parTransId="{F7CD79CC-77F9-B04F-970E-C84C21EB3729}" sibTransId="{348595EE-0A85-6541-A778-311899087741}"/>
    <dgm:cxn modelId="{483E70E6-15A1-E54D-8B6E-80A7E39652C0}" type="presOf" srcId="{8E60FD54-42E9-3E42-8052-555DFA930C01}" destId="{D83ECD83-58DC-D14C-B2B1-F4AB411F8FC6}" srcOrd="0" destOrd="0" presId="urn:microsoft.com/office/officeart/2005/8/layout/orgChart1"/>
    <dgm:cxn modelId="{402F79F4-CAD4-5B4B-81CA-6EF69623C358}" type="presOf" srcId="{B91F7B1E-6DD6-C94A-8347-5AD8ADAE8233}" destId="{2C668C35-8D0B-504D-BEA5-621D5B3ED3ED}" srcOrd="0" destOrd="0" presId="urn:microsoft.com/office/officeart/2005/8/layout/orgChart1"/>
    <dgm:cxn modelId="{0A8651F7-1A5E-FA4F-AA33-FB349F5D6453}" type="presOf" srcId="{596A09A8-5372-8C46-B834-238D566DEB23}" destId="{D9B7ADE6-7381-864E-A610-6E5C00327C7F}" srcOrd="1" destOrd="0" presId="urn:microsoft.com/office/officeart/2005/8/layout/orgChart1"/>
    <dgm:cxn modelId="{64C55818-CCD5-D349-81B9-B501896EF01D}" type="presParOf" srcId="{98C6995D-74D0-F34D-B19D-5FDAF5CE949C}" destId="{91A477AA-7F20-B04E-BA0E-78328173B625}" srcOrd="0" destOrd="0" presId="urn:microsoft.com/office/officeart/2005/8/layout/orgChart1"/>
    <dgm:cxn modelId="{0177AEDC-552E-714F-B70F-E59F23419A9B}" type="presParOf" srcId="{91A477AA-7F20-B04E-BA0E-78328173B625}" destId="{381E8310-C534-B548-8B6C-F54EB01BD311}" srcOrd="0" destOrd="0" presId="urn:microsoft.com/office/officeart/2005/8/layout/orgChart1"/>
    <dgm:cxn modelId="{59E1047F-510A-4542-BA4C-8493789C9721}" type="presParOf" srcId="{381E8310-C534-B548-8B6C-F54EB01BD311}" destId="{C255E304-8074-D247-A3D2-0D65BFFAF990}" srcOrd="0" destOrd="0" presId="urn:microsoft.com/office/officeart/2005/8/layout/orgChart1"/>
    <dgm:cxn modelId="{1E690319-AE14-E447-96A3-D2A4ED9ADFB7}" type="presParOf" srcId="{381E8310-C534-B548-8B6C-F54EB01BD311}" destId="{D9B7ADE6-7381-864E-A610-6E5C00327C7F}" srcOrd="1" destOrd="0" presId="urn:microsoft.com/office/officeart/2005/8/layout/orgChart1"/>
    <dgm:cxn modelId="{356A3C51-D580-3641-BD39-D9DE3D779CB3}" type="presParOf" srcId="{91A477AA-7F20-B04E-BA0E-78328173B625}" destId="{9B423694-C478-A444-89AC-86066189E8DB}" srcOrd="1" destOrd="0" presId="urn:microsoft.com/office/officeart/2005/8/layout/orgChart1"/>
    <dgm:cxn modelId="{8598C3ED-A2FF-454E-9744-FB6DD2CF4354}" type="presParOf" srcId="{9B423694-C478-A444-89AC-86066189E8DB}" destId="{2C668C35-8D0B-504D-BEA5-621D5B3ED3ED}" srcOrd="0" destOrd="0" presId="urn:microsoft.com/office/officeart/2005/8/layout/orgChart1"/>
    <dgm:cxn modelId="{B5C6073E-31A8-6D4A-BF16-F100082FD5A7}" type="presParOf" srcId="{9B423694-C478-A444-89AC-86066189E8DB}" destId="{5FDE559E-0773-0A48-AFEC-864EDF75E305}" srcOrd="1" destOrd="0" presId="urn:microsoft.com/office/officeart/2005/8/layout/orgChart1"/>
    <dgm:cxn modelId="{52F270CC-FAE7-6E42-A05C-EDFEAB998AB6}" type="presParOf" srcId="{5FDE559E-0773-0A48-AFEC-864EDF75E305}" destId="{6FF965D1-E6C7-4D40-ADAC-592F3845FCC7}" srcOrd="0" destOrd="0" presId="urn:microsoft.com/office/officeart/2005/8/layout/orgChart1"/>
    <dgm:cxn modelId="{50D58CE3-A8A4-DB46-BEFF-3B3DA6D6F52C}" type="presParOf" srcId="{6FF965D1-E6C7-4D40-ADAC-592F3845FCC7}" destId="{DE882342-7487-D048-B620-A1EBDF47416A}" srcOrd="0" destOrd="0" presId="urn:microsoft.com/office/officeart/2005/8/layout/orgChart1"/>
    <dgm:cxn modelId="{B77C1297-1E75-8242-A438-7CA887AF8F61}" type="presParOf" srcId="{6FF965D1-E6C7-4D40-ADAC-592F3845FCC7}" destId="{DB0A337A-E104-E844-BC4E-AC61802FD7C8}" srcOrd="1" destOrd="0" presId="urn:microsoft.com/office/officeart/2005/8/layout/orgChart1"/>
    <dgm:cxn modelId="{995395D3-880C-8748-ACC4-05633812C423}" type="presParOf" srcId="{5FDE559E-0773-0A48-AFEC-864EDF75E305}" destId="{75ED1752-0C2A-CA46-940B-BBE269CCB04D}" srcOrd="1" destOrd="0" presId="urn:microsoft.com/office/officeart/2005/8/layout/orgChart1"/>
    <dgm:cxn modelId="{93397349-FBFC-2A47-AE45-154469A2A7FE}" type="presParOf" srcId="{5FDE559E-0773-0A48-AFEC-864EDF75E305}" destId="{474C1DB6-D330-824D-96E4-5A7CECC00BB5}" srcOrd="2" destOrd="0" presId="urn:microsoft.com/office/officeart/2005/8/layout/orgChart1"/>
    <dgm:cxn modelId="{AB901B55-C853-9E42-AC73-0EA8683F20AD}" type="presParOf" srcId="{9B423694-C478-A444-89AC-86066189E8DB}" destId="{B58E613C-5A1B-434B-847F-5A80452AE252}" srcOrd="2" destOrd="0" presId="urn:microsoft.com/office/officeart/2005/8/layout/orgChart1"/>
    <dgm:cxn modelId="{792F5BD2-25E6-D542-8E5F-237F87F33E57}" type="presParOf" srcId="{9B423694-C478-A444-89AC-86066189E8DB}" destId="{38058E36-9AA0-B947-B033-955A932C064B}" srcOrd="3" destOrd="0" presId="urn:microsoft.com/office/officeart/2005/8/layout/orgChart1"/>
    <dgm:cxn modelId="{6A9EA492-32B4-C042-ACA7-E34B28C4E656}" type="presParOf" srcId="{38058E36-9AA0-B947-B033-955A932C064B}" destId="{7E1127E1-FD9B-8A41-B824-FB1E5578B84D}" srcOrd="0" destOrd="0" presId="urn:microsoft.com/office/officeart/2005/8/layout/orgChart1"/>
    <dgm:cxn modelId="{A55DFEAB-70C0-FD42-AD4C-96DDA613076A}" type="presParOf" srcId="{7E1127E1-FD9B-8A41-B824-FB1E5578B84D}" destId="{D83ECD83-58DC-D14C-B2B1-F4AB411F8FC6}" srcOrd="0" destOrd="0" presId="urn:microsoft.com/office/officeart/2005/8/layout/orgChart1"/>
    <dgm:cxn modelId="{DD6C63EE-F270-0749-ADBF-FA5BECDBCDA9}" type="presParOf" srcId="{7E1127E1-FD9B-8A41-B824-FB1E5578B84D}" destId="{82F6E09E-2405-844C-ADE8-F639F8D1815D}" srcOrd="1" destOrd="0" presId="urn:microsoft.com/office/officeart/2005/8/layout/orgChart1"/>
    <dgm:cxn modelId="{F09A58EB-71A9-D042-9EDF-36D539884002}" type="presParOf" srcId="{38058E36-9AA0-B947-B033-955A932C064B}" destId="{7452A5A9-588C-8E43-8F0A-1A52982206FC}" srcOrd="1" destOrd="0" presId="urn:microsoft.com/office/officeart/2005/8/layout/orgChart1"/>
    <dgm:cxn modelId="{08C9053A-D943-8440-BAFE-820A4CE2647A}" type="presParOf" srcId="{7452A5A9-588C-8E43-8F0A-1A52982206FC}" destId="{0D1E7DC6-8432-7C40-B9AB-9E7893E9FD26}" srcOrd="0" destOrd="0" presId="urn:microsoft.com/office/officeart/2005/8/layout/orgChart1"/>
    <dgm:cxn modelId="{E6D10695-9D40-ED4A-887D-8D4DFBFE9782}" type="presParOf" srcId="{7452A5A9-588C-8E43-8F0A-1A52982206FC}" destId="{04362CDC-EB64-D242-AF3F-7BAB672628DB}" srcOrd="1" destOrd="0" presId="urn:microsoft.com/office/officeart/2005/8/layout/orgChart1"/>
    <dgm:cxn modelId="{9FEEE2A4-4AB4-DC49-9DD1-BF1D0C3C4874}" type="presParOf" srcId="{04362CDC-EB64-D242-AF3F-7BAB672628DB}" destId="{CBD40EA1-B8C8-AE44-A849-BFB918229384}" srcOrd="0" destOrd="0" presId="urn:microsoft.com/office/officeart/2005/8/layout/orgChart1"/>
    <dgm:cxn modelId="{DBA69BA3-68E9-4647-8A99-AF1FBCA7EE41}" type="presParOf" srcId="{CBD40EA1-B8C8-AE44-A849-BFB918229384}" destId="{19514D3A-934C-2045-A368-0C8563BCF6DF}" srcOrd="0" destOrd="0" presId="urn:microsoft.com/office/officeart/2005/8/layout/orgChart1"/>
    <dgm:cxn modelId="{467FEAF0-4A43-934E-B81F-7E432D6C719F}" type="presParOf" srcId="{CBD40EA1-B8C8-AE44-A849-BFB918229384}" destId="{8684D69F-E484-B549-8FCE-4A277C2CA8E3}" srcOrd="1" destOrd="0" presId="urn:microsoft.com/office/officeart/2005/8/layout/orgChart1"/>
    <dgm:cxn modelId="{7011D67B-8FFB-C446-B5D8-2133234B4A0F}" type="presParOf" srcId="{04362CDC-EB64-D242-AF3F-7BAB672628DB}" destId="{82E0D3C1-1A73-A04C-8E06-DB37A4547ADC}" srcOrd="1" destOrd="0" presId="urn:microsoft.com/office/officeart/2005/8/layout/orgChart1"/>
    <dgm:cxn modelId="{0F69BDB9-3C2E-8D43-96A5-C5075ABA40ED}" type="presParOf" srcId="{04362CDC-EB64-D242-AF3F-7BAB672628DB}" destId="{F3A42A7C-665E-924B-8F95-7D26B6BBE6EC}" srcOrd="2" destOrd="0" presId="urn:microsoft.com/office/officeart/2005/8/layout/orgChart1"/>
    <dgm:cxn modelId="{7E1170D2-4A56-C248-A167-315A27882333}" type="presParOf" srcId="{38058E36-9AA0-B947-B033-955A932C064B}" destId="{0A8C68A0-3109-0647-9F27-EF04E2643632}" srcOrd="2" destOrd="0" presId="urn:microsoft.com/office/officeart/2005/8/layout/orgChart1"/>
    <dgm:cxn modelId="{A7F62B60-4B65-A34A-B0C5-62C6F4497903}" type="presParOf" srcId="{91A477AA-7F20-B04E-BA0E-78328173B625}" destId="{FA8118D8-D825-2A49-B05A-01F38FF2629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1197A0-40F2-7E42-9621-94C176F5EAF0}" type="doc">
      <dgm:prSet loTypeId="urn:microsoft.com/office/officeart/2005/8/layout/equation1" loCatId="" qsTypeId="urn:microsoft.com/office/officeart/2005/8/quickstyle/simple1" qsCatId="simple" csTypeId="urn:microsoft.com/office/officeart/2005/8/colors/accent1_2" csCatId="accent1" phldr="1"/>
      <dgm:spPr/>
    </dgm:pt>
    <dgm:pt modelId="{1AC4F570-7BEC-F04A-A9D3-2F8DE710D008}">
      <dgm:prSet phldrT="[Текст]"/>
      <dgm:spPr/>
      <dgm:t>
        <a:bodyPr/>
        <a:lstStyle/>
        <a:p>
          <a:r>
            <a:rPr lang="uk-UA" noProof="0" dirty="0"/>
            <a:t>Представницькі або службові повноваження</a:t>
          </a:r>
        </a:p>
      </dgm:t>
    </dgm:pt>
    <dgm:pt modelId="{89369713-8841-C74D-B62D-A07836B3C46F}" type="parTrans" cxnId="{CE8CA2DD-CAF1-A845-91EC-406A989B9472}">
      <dgm:prSet/>
      <dgm:spPr/>
      <dgm:t>
        <a:bodyPr/>
        <a:lstStyle/>
        <a:p>
          <a:endParaRPr lang="ru-RU"/>
        </a:p>
      </dgm:t>
    </dgm:pt>
    <dgm:pt modelId="{B641B896-66A3-2140-85FA-C37007F9BF9A}" type="sibTrans" cxnId="{CE8CA2DD-CAF1-A845-91EC-406A989B9472}">
      <dgm:prSet/>
      <dgm:spPr/>
      <dgm:t>
        <a:bodyPr/>
        <a:lstStyle/>
        <a:p>
          <a:endParaRPr lang="ru-RU"/>
        </a:p>
      </dgm:t>
    </dgm:pt>
    <dgm:pt modelId="{1ECCEFA4-8C0E-F04D-8D89-9F4F338ECE4B}">
      <dgm:prSet phldrT="[Текст]"/>
      <dgm:spPr/>
      <dgm:t>
        <a:bodyPr/>
        <a:lstStyle/>
        <a:p>
          <a:r>
            <a:rPr lang="uk-UA" noProof="0" dirty="0"/>
            <a:t>Об'єктивність та неупередженість </a:t>
          </a:r>
        </a:p>
      </dgm:t>
    </dgm:pt>
    <dgm:pt modelId="{09C3550B-FDD1-5D4E-8B3B-DEFACF8E0799}" type="parTrans" cxnId="{FA28E09B-A96A-A04E-9B0E-DDF0844580EE}">
      <dgm:prSet/>
      <dgm:spPr/>
      <dgm:t>
        <a:bodyPr/>
        <a:lstStyle/>
        <a:p>
          <a:endParaRPr lang="ru-RU"/>
        </a:p>
      </dgm:t>
    </dgm:pt>
    <dgm:pt modelId="{99E7F1D3-0769-A348-B53D-704C57117D4B}" type="sibTrans" cxnId="{FA28E09B-A96A-A04E-9B0E-DDF0844580EE}">
      <dgm:prSet/>
      <dgm:spPr/>
      <dgm:t>
        <a:bodyPr/>
        <a:lstStyle/>
        <a:p>
          <a:endParaRPr lang="ru-RU"/>
        </a:p>
      </dgm:t>
    </dgm:pt>
    <dgm:pt modelId="{0E2FA02A-E5B3-4D42-93E4-82385C454CCC}">
      <dgm:prSet phldrT="[Текст]"/>
      <dgm:spPr/>
      <dgm:t>
        <a:bodyPr/>
        <a:lstStyle/>
        <a:p>
          <a:r>
            <a:rPr lang="uk-UA" noProof="0" dirty="0"/>
            <a:t>Безстороннє та справедливе рішення </a:t>
          </a:r>
        </a:p>
      </dgm:t>
    </dgm:pt>
    <dgm:pt modelId="{5BD5AFE7-8788-B443-A6B6-792ED3AB7299}" type="parTrans" cxnId="{282428AE-16C1-EE46-9E9C-67963E703447}">
      <dgm:prSet/>
      <dgm:spPr/>
      <dgm:t>
        <a:bodyPr/>
        <a:lstStyle/>
        <a:p>
          <a:endParaRPr lang="ru-RU"/>
        </a:p>
      </dgm:t>
    </dgm:pt>
    <dgm:pt modelId="{49371DAF-80EA-3D4A-865B-03C30F846B59}" type="sibTrans" cxnId="{282428AE-16C1-EE46-9E9C-67963E703447}">
      <dgm:prSet/>
      <dgm:spPr/>
      <dgm:t>
        <a:bodyPr/>
        <a:lstStyle/>
        <a:p>
          <a:endParaRPr lang="ru-RU"/>
        </a:p>
      </dgm:t>
    </dgm:pt>
    <dgm:pt modelId="{9D01C28B-9001-CB48-A15B-ECB4C6442F91}" type="pres">
      <dgm:prSet presAssocID="{C91197A0-40F2-7E42-9621-94C176F5EAF0}" presName="linearFlow" presStyleCnt="0">
        <dgm:presLayoutVars>
          <dgm:dir/>
          <dgm:resizeHandles val="exact"/>
        </dgm:presLayoutVars>
      </dgm:prSet>
      <dgm:spPr/>
    </dgm:pt>
    <dgm:pt modelId="{3DBA350D-FFBA-114C-BD0D-C6B7433F3667}" type="pres">
      <dgm:prSet presAssocID="{1AC4F570-7BEC-F04A-A9D3-2F8DE710D008}" presName="node" presStyleLbl="node1" presStyleIdx="0" presStyleCnt="3">
        <dgm:presLayoutVars>
          <dgm:bulletEnabled val="1"/>
        </dgm:presLayoutVars>
      </dgm:prSet>
      <dgm:spPr/>
    </dgm:pt>
    <dgm:pt modelId="{C4A1B8F8-ABAD-7B4A-9E71-382E8DEC8C6A}" type="pres">
      <dgm:prSet presAssocID="{B641B896-66A3-2140-85FA-C37007F9BF9A}" presName="spacerL" presStyleCnt="0"/>
      <dgm:spPr/>
    </dgm:pt>
    <dgm:pt modelId="{6E22A03E-6D2F-024C-8EA3-8D507CA4D520}" type="pres">
      <dgm:prSet presAssocID="{B641B896-66A3-2140-85FA-C37007F9BF9A}" presName="sibTrans" presStyleLbl="sibTrans2D1" presStyleIdx="0" presStyleCnt="2"/>
      <dgm:spPr/>
    </dgm:pt>
    <dgm:pt modelId="{90B489D3-6505-7B45-8B15-92CFF5810BC8}" type="pres">
      <dgm:prSet presAssocID="{B641B896-66A3-2140-85FA-C37007F9BF9A}" presName="spacerR" presStyleCnt="0"/>
      <dgm:spPr/>
    </dgm:pt>
    <dgm:pt modelId="{099572F6-798E-7A46-976B-A0FBA319E75D}" type="pres">
      <dgm:prSet presAssocID="{1ECCEFA4-8C0E-F04D-8D89-9F4F338ECE4B}" presName="node" presStyleLbl="node1" presStyleIdx="1" presStyleCnt="3">
        <dgm:presLayoutVars>
          <dgm:bulletEnabled val="1"/>
        </dgm:presLayoutVars>
      </dgm:prSet>
      <dgm:spPr/>
    </dgm:pt>
    <dgm:pt modelId="{B63B5214-A757-B141-9E02-FBE6EDF94FC7}" type="pres">
      <dgm:prSet presAssocID="{99E7F1D3-0769-A348-B53D-704C57117D4B}" presName="spacerL" presStyleCnt="0"/>
      <dgm:spPr/>
    </dgm:pt>
    <dgm:pt modelId="{741B7A99-16DC-9B49-B89C-8B2FF46FADDF}" type="pres">
      <dgm:prSet presAssocID="{99E7F1D3-0769-A348-B53D-704C57117D4B}" presName="sibTrans" presStyleLbl="sibTrans2D1" presStyleIdx="1" presStyleCnt="2"/>
      <dgm:spPr/>
    </dgm:pt>
    <dgm:pt modelId="{71E7A750-7C4C-F947-8B83-BD2EC62C9A74}" type="pres">
      <dgm:prSet presAssocID="{99E7F1D3-0769-A348-B53D-704C57117D4B}" presName="spacerR" presStyleCnt="0"/>
      <dgm:spPr/>
    </dgm:pt>
    <dgm:pt modelId="{6F33C089-FFF5-0E4F-8A91-215889976B0B}" type="pres">
      <dgm:prSet presAssocID="{0E2FA02A-E5B3-4D42-93E4-82385C454CCC}" presName="node" presStyleLbl="node1" presStyleIdx="2" presStyleCnt="3">
        <dgm:presLayoutVars>
          <dgm:bulletEnabled val="1"/>
        </dgm:presLayoutVars>
      </dgm:prSet>
      <dgm:spPr/>
    </dgm:pt>
  </dgm:ptLst>
  <dgm:cxnLst>
    <dgm:cxn modelId="{63D13923-8961-A247-AE45-0B04E7BEBD45}" type="presOf" srcId="{1AC4F570-7BEC-F04A-A9D3-2F8DE710D008}" destId="{3DBA350D-FFBA-114C-BD0D-C6B7433F3667}" srcOrd="0" destOrd="0" presId="urn:microsoft.com/office/officeart/2005/8/layout/equation1"/>
    <dgm:cxn modelId="{05FAFC87-C12A-6947-9F46-34CD7375D75C}" type="presOf" srcId="{99E7F1D3-0769-A348-B53D-704C57117D4B}" destId="{741B7A99-16DC-9B49-B89C-8B2FF46FADDF}" srcOrd="0" destOrd="0" presId="urn:microsoft.com/office/officeart/2005/8/layout/equation1"/>
    <dgm:cxn modelId="{6ABC8E8D-8862-9E4A-981C-7AE78EDD8F8B}" type="presOf" srcId="{0E2FA02A-E5B3-4D42-93E4-82385C454CCC}" destId="{6F33C089-FFF5-0E4F-8A91-215889976B0B}" srcOrd="0" destOrd="0" presId="urn:microsoft.com/office/officeart/2005/8/layout/equation1"/>
    <dgm:cxn modelId="{252EB28E-8B6B-9146-81B1-C10E94CAD83D}" type="presOf" srcId="{C91197A0-40F2-7E42-9621-94C176F5EAF0}" destId="{9D01C28B-9001-CB48-A15B-ECB4C6442F91}" srcOrd="0" destOrd="0" presId="urn:microsoft.com/office/officeart/2005/8/layout/equation1"/>
    <dgm:cxn modelId="{FA28E09B-A96A-A04E-9B0E-DDF0844580EE}" srcId="{C91197A0-40F2-7E42-9621-94C176F5EAF0}" destId="{1ECCEFA4-8C0E-F04D-8D89-9F4F338ECE4B}" srcOrd="1" destOrd="0" parTransId="{09C3550B-FDD1-5D4E-8B3B-DEFACF8E0799}" sibTransId="{99E7F1D3-0769-A348-B53D-704C57117D4B}"/>
    <dgm:cxn modelId="{282428AE-16C1-EE46-9E9C-67963E703447}" srcId="{C91197A0-40F2-7E42-9621-94C176F5EAF0}" destId="{0E2FA02A-E5B3-4D42-93E4-82385C454CCC}" srcOrd="2" destOrd="0" parTransId="{5BD5AFE7-8788-B443-A6B6-792ED3AB7299}" sibTransId="{49371DAF-80EA-3D4A-865B-03C30F846B59}"/>
    <dgm:cxn modelId="{0145B9B8-3221-604F-9CFC-FB0DFAF3D21B}" type="presOf" srcId="{B641B896-66A3-2140-85FA-C37007F9BF9A}" destId="{6E22A03E-6D2F-024C-8EA3-8D507CA4D520}" srcOrd="0" destOrd="0" presId="urn:microsoft.com/office/officeart/2005/8/layout/equation1"/>
    <dgm:cxn modelId="{D6F7EFC1-7470-0649-ABB4-99811B174BEE}" type="presOf" srcId="{1ECCEFA4-8C0E-F04D-8D89-9F4F338ECE4B}" destId="{099572F6-798E-7A46-976B-A0FBA319E75D}" srcOrd="0" destOrd="0" presId="urn:microsoft.com/office/officeart/2005/8/layout/equation1"/>
    <dgm:cxn modelId="{CE8CA2DD-CAF1-A845-91EC-406A989B9472}" srcId="{C91197A0-40F2-7E42-9621-94C176F5EAF0}" destId="{1AC4F570-7BEC-F04A-A9D3-2F8DE710D008}" srcOrd="0" destOrd="0" parTransId="{89369713-8841-C74D-B62D-A07836B3C46F}" sibTransId="{B641B896-66A3-2140-85FA-C37007F9BF9A}"/>
    <dgm:cxn modelId="{963B43A9-4539-CF45-AEFF-E88EFBA905FD}" type="presParOf" srcId="{9D01C28B-9001-CB48-A15B-ECB4C6442F91}" destId="{3DBA350D-FFBA-114C-BD0D-C6B7433F3667}" srcOrd="0" destOrd="0" presId="urn:microsoft.com/office/officeart/2005/8/layout/equation1"/>
    <dgm:cxn modelId="{1CF4B43A-433A-4E49-89AD-2B4CA92F5026}" type="presParOf" srcId="{9D01C28B-9001-CB48-A15B-ECB4C6442F91}" destId="{C4A1B8F8-ABAD-7B4A-9E71-382E8DEC8C6A}" srcOrd="1" destOrd="0" presId="urn:microsoft.com/office/officeart/2005/8/layout/equation1"/>
    <dgm:cxn modelId="{4F4BD1B2-FF07-894B-9BED-6F88FA92140E}" type="presParOf" srcId="{9D01C28B-9001-CB48-A15B-ECB4C6442F91}" destId="{6E22A03E-6D2F-024C-8EA3-8D507CA4D520}" srcOrd="2" destOrd="0" presId="urn:microsoft.com/office/officeart/2005/8/layout/equation1"/>
    <dgm:cxn modelId="{D126EF0C-8D1E-5046-B23B-9F81E1948809}" type="presParOf" srcId="{9D01C28B-9001-CB48-A15B-ECB4C6442F91}" destId="{90B489D3-6505-7B45-8B15-92CFF5810BC8}" srcOrd="3" destOrd="0" presId="urn:microsoft.com/office/officeart/2005/8/layout/equation1"/>
    <dgm:cxn modelId="{407A35CD-543C-2A47-90C6-DE21465DC36E}" type="presParOf" srcId="{9D01C28B-9001-CB48-A15B-ECB4C6442F91}" destId="{099572F6-798E-7A46-976B-A0FBA319E75D}" srcOrd="4" destOrd="0" presId="urn:microsoft.com/office/officeart/2005/8/layout/equation1"/>
    <dgm:cxn modelId="{C425CC22-FD8D-8246-B51D-ABAE6F885176}" type="presParOf" srcId="{9D01C28B-9001-CB48-A15B-ECB4C6442F91}" destId="{B63B5214-A757-B141-9E02-FBE6EDF94FC7}" srcOrd="5" destOrd="0" presId="urn:microsoft.com/office/officeart/2005/8/layout/equation1"/>
    <dgm:cxn modelId="{E7B932FA-C0A9-E948-AAC7-E3763EC68569}" type="presParOf" srcId="{9D01C28B-9001-CB48-A15B-ECB4C6442F91}" destId="{741B7A99-16DC-9B49-B89C-8B2FF46FADDF}" srcOrd="6" destOrd="0" presId="urn:microsoft.com/office/officeart/2005/8/layout/equation1"/>
    <dgm:cxn modelId="{F8DCBAC4-82C5-974E-A4D4-F99E8A0D52DF}" type="presParOf" srcId="{9D01C28B-9001-CB48-A15B-ECB4C6442F91}" destId="{71E7A750-7C4C-F947-8B83-BD2EC62C9A74}" srcOrd="7" destOrd="0" presId="urn:microsoft.com/office/officeart/2005/8/layout/equation1"/>
    <dgm:cxn modelId="{DB31D5DD-E96F-8B4C-B785-EE7E2E9363CD}" type="presParOf" srcId="{9D01C28B-9001-CB48-A15B-ECB4C6442F91}" destId="{6F33C089-FFF5-0E4F-8A91-215889976B0B}"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8BDEE4-54AC-0E4B-A509-3DDFC7A8C608}" type="doc">
      <dgm:prSet loTypeId="urn:microsoft.com/office/officeart/2005/8/layout/equation1" loCatId="" qsTypeId="urn:microsoft.com/office/officeart/2005/8/quickstyle/simple1" qsCatId="simple" csTypeId="urn:microsoft.com/office/officeart/2005/8/colors/accent1_2" csCatId="accent1" phldr="1"/>
      <dgm:spPr/>
    </dgm:pt>
    <dgm:pt modelId="{2BDD7802-D0E6-4C4F-ABFF-162EF686E189}">
      <dgm:prSet phldrT="[Текст]" custT="1"/>
      <dgm:spPr/>
      <dgm:t>
        <a:bodyPr/>
        <a:lstStyle/>
        <a:p>
          <a:r>
            <a:rPr lang="uk-UA" sz="1800" noProof="0" dirty="0"/>
            <a:t>Приватний інтерес </a:t>
          </a:r>
        </a:p>
      </dgm:t>
    </dgm:pt>
    <dgm:pt modelId="{B466DFB6-5122-7D4E-82BE-832A72E3DF9C}" type="parTrans" cxnId="{6BC532DD-D8AD-D546-84CF-2F517032E10E}">
      <dgm:prSet/>
      <dgm:spPr/>
      <dgm:t>
        <a:bodyPr/>
        <a:lstStyle/>
        <a:p>
          <a:endParaRPr lang="ru-RU"/>
        </a:p>
      </dgm:t>
    </dgm:pt>
    <dgm:pt modelId="{8848359A-1B11-994A-877A-E503C49DE87C}" type="sibTrans" cxnId="{6BC532DD-D8AD-D546-84CF-2F517032E10E}">
      <dgm:prSet/>
      <dgm:spPr/>
      <dgm:t>
        <a:bodyPr/>
        <a:lstStyle/>
        <a:p>
          <a:endParaRPr lang="ru-RU"/>
        </a:p>
      </dgm:t>
    </dgm:pt>
    <dgm:pt modelId="{19B1851A-517E-3F44-89B1-BED4E25945DB}">
      <dgm:prSet phldrT="[Текст]" custT="1"/>
      <dgm:spPr/>
      <dgm:t>
        <a:bodyPr/>
        <a:lstStyle/>
        <a:p>
          <a:r>
            <a:rPr lang="uk-UA" sz="1400" noProof="0" dirty="0"/>
            <a:t>Представницькі або службові повноваження </a:t>
          </a:r>
        </a:p>
      </dgm:t>
    </dgm:pt>
    <dgm:pt modelId="{DA25B286-ED32-4047-8AF9-6ACF85554C4B}" type="parTrans" cxnId="{0834B882-F7C9-A746-8788-BD54A01C653B}">
      <dgm:prSet/>
      <dgm:spPr/>
      <dgm:t>
        <a:bodyPr/>
        <a:lstStyle/>
        <a:p>
          <a:endParaRPr lang="ru-RU"/>
        </a:p>
      </dgm:t>
    </dgm:pt>
    <dgm:pt modelId="{5FF56679-E6A1-7E4B-B17D-AB65A54795BD}" type="sibTrans" cxnId="{0834B882-F7C9-A746-8788-BD54A01C653B}">
      <dgm:prSet/>
      <dgm:spPr/>
      <dgm:t>
        <a:bodyPr/>
        <a:lstStyle/>
        <a:p>
          <a:endParaRPr lang="ru-RU"/>
        </a:p>
      </dgm:t>
    </dgm:pt>
    <dgm:pt modelId="{865F2002-2BCD-0F4B-8164-A0F5FC040850}">
      <dgm:prSet phldrT="[Текст]"/>
      <dgm:spPr/>
      <dgm:t>
        <a:bodyPr/>
        <a:lstStyle/>
        <a:p>
          <a:r>
            <a:rPr lang="uk-UA" noProof="0" dirty="0"/>
            <a:t>Рішення або дія вчинена в умовах конфлікту інтересів </a:t>
          </a:r>
        </a:p>
      </dgm:t>
    </dgm:pt>
    <dgm:pt modelId="{DD8B591B-36BC-424A-BAB6-A6DF647AD70B}" type="parTrans" cxnId="{56EA7A97-8052-334F-8FB0-808BAA3B2671}">
      <dgm:prSet/>
      <dgm:spPr/>
      <dgm:t>
        <a:bodyPr/>
        <a:lstStyle/>
        <a:p>
          <a:endParaRPr lang="ru-RU"/>
        </a:p>
      </dgm:t>
    </dgm:pt>
    <dgm:pt modelId="{ED9FE0AB-13EB-BB4A-BECB-0B838AC867F2}" type="sibTrans" cxnId="{56EA7A97-8052-334F-8FB0-808BAA3B2671}">
      <dgm:prSet/>
      <dgm:spPr/>
      <dgm:t>
        <a:bodyPr/>
        <a:lstStyle/>
        <a:p>
          <a:endParaRPr lang="ru-RU"/>
        </a:p>
      </dgm:t>
    </dgm:pt>
    <dgm:pt modelId="{698FDE13-007F-E842-927F-369F74594698}">
      <dgm:prSet custT="1"/>
      <dgm:spPr/>
      <dgm:t>
        <a:bodyPr/>
        <a:lstStyle/>
        <a:p>
          <a:r>
            <a:rPr lang="uk-UA" sz="1400" noProof="0" dirty="0"/>
            <a:t>Об'єктивність та неупередженість дій або рішень</a:t>
          </a:r>
        </a:p>
      </dgm:t>
    </dgm:pt>
    <dgm:pt modelId="{91E21144-EA4C-374D-A566-A957979E377D}" type="parTrans" cxnId="{4EE63702-C311-F34F-954D-D60C2B610858}">
      <dgm:prSet/>
      <dgm:spPr/>
      <dgm:t>
        <a:bodyPr/>
        <a:lstStyle/>
        <a:p>
          <a:endParaRPr lang="ru-RU"/>
        </a:p>
      </dgm:t>
    </dgm:pt>
    <dgm:pt modelId="{0E4E9767-9CDF-194F-8E77-951268F7EDF5}" type="sibTrans" cxnId="{4EE63702-C311-F34F-954D-D60C2B610858}">
      <dgm:prSet/>
      <dgm:spPr/>
      <dgm:t>
        <a:bodyPr/>
        <a:lstStyle/>
        <a:p>
          <a:endParaRPr lang="ru-RU"/>
        </a:p>
      </dgm:t>
    </dgm:pt>
    <dgm:pt modelId="{F6596DC7-0CEB-5B4B-8BC9-CB3442A1D6E7}" type="pres">
      <dgm:prSet presAssocID="{178BDEE4-54AC-0E4B-A509-3DDFC7A8C608}" presName="linearFlow" presStyleCnt="0">
        <dgm:presLayoutVars>
          <dgm:dir/>
          <dgm:resizeHandles val="exact"/>
        </dgm:presLayoutVars>
      </dgm:prSet>
      <dgm:spPr/>
    </dgm:pt>
    <dgm:pt modelId="{AC1045D9-030C-EC41-B8ED-F94865FCAC57}" type="pres">
      <dgm:prSet presAssocID="{2BDD7802-D0E6-4C4F-ABFF-162EF686E189}" presName="node" presStyleLbl="node1" presStyleIdx="0" presStyleCnt="4">
        <dgm:presLayoutVars>
          <dgm:bulletEnabled val="1"/>
        </dgm:presLayoutVars>
      </dgm:prSet>
      <dgm:spPr/>
    </dgm:pt>
    <dgm:pt modelId="{0F4C8415-51E2-6E4C-9E62-A31E03395E50}" type="pres">
      <dgm:prSet presAssocID="{8848359A-1B11-994A-877A-E503C49DE87C}" presName="spacerL" presStyleCnt="0"/>
      <dgm:spPr/>
    </dgm:pt>
    <dgm:pt modelId="{D40B737B-3B57-8F40-838F-411348168996}" type="pres">
      <dgm:prSet presAssocID="{8848359A-1B11-994A-877A-E503C49DE87C}" presName="sibTrans" presStyleLbl="sibTrans2D1" presStyleIdx="0" presStyleCnt="3"/>
      <dgm:spPr/>
    </dgm:pt>
    <dgm:pt modelId="{CB08C8A3-BCDB-E041-99EF-4318A841E66A}" type="pres">
      <dgm:prSet presAssocID="{8848359A-1B11-994A-877A-E503C49DE87C}" presName="spacerR" presStyleCnt="0"/>
      <dgm:spPr/>
    </dgm:pt>
    <dgm:pt modelId="{1FEB378D-4CE0-B74A-95CE-18DB6DB94778}" type="pres">
      <dgm:prSet presAssocID="{19B1851A-517E-3F44-89B1-BED4E25945DB}" presName="node" presStyleLbl="node1" presStyleIdx="1" presStyleCnt="4">
        <dgm:presLayoutVars>
          <dgm:bulletEnabled val="1"/>
        </dgm:presLayoutVars>
      </dgm:prSet>
      <dgm:spPr/>
    </dgm:pt>
    <dgm:pt modelId="{CBD1B728-EC7B-C346-906C-EB5B45246E90}" type="pres">
      <dgm:prSet presAssocID="{5FF56679-E6A1-7E4B-B17D-AB65A54795BD}" presName="spacerL" presStyleCnt="0"/>
      <dgm:spPr/>
    </dgm:pt>
    <dgm:pt modelId="{6ED369EC-0A67-6343-8544-494FAD37612D}" type="pres">
      <dgm:prSet presAssocID="{5FF56679-E6A1-7E4B-B17D-AB65A54795BD}" presName="sibTrans" presStyleLbl="sibTrans2D1" presStyleIdx="1" presStyleCnt="3"/>
      <dgm:spPr/>
    </dgm:pt>
    <dgm:pt modelId="{95C28C3B-9EC0-9D42-B3A2-D924AE7D6481}" type="pres">
      <dgm:prSet presAssocID="{5FF56679-E6A1-7E4B-B17D-AB65A54795BD}" presName="spacerR" presStyleCnt="0"/>
      <dgm:spPr/>
    </dgm:pt>
    <dgm:pt modelId="{DD68B06E-9332-0F4E-BAAE-F51006E9806B}" type="pres">
      <dgm:prSet presAssocID="{698FDE13-007F-E842-927F-369F74594698}" presName="node" presStyleLbl="node1" presStyleIdx="2" presStyleCnt="4">
        <dgm:presLayoutVars>
          <dgm:bulletEnabled val="1"/>
        </dgm:presLayoutVars>
      </dgm:prSet>
      <dgm:spPr/>
    </dgm:pt>
    <dgm:pt modelId="{5C1F6D00-A8D9-3F42-B62F-EDF93787CACA}" type="pres">
      <dgm:prSet presAssocID="{0E4E9767-9CDF-194F-8E77-951268F7EDF5}" presName="spacerL" presStyleCnt="0"/>
      <dgm:spPr/>
    </dgm:pt>
    <dgm:pt modelId="{99A7AE0F-A4F8-E840-9163-9A295D72CB0B}" type="pres">
      <dgm:prSet presAssocID="{0E4E9767-9CDF-194F-8E77-951268F7EDF5}" presName="sibTrans" presStyleLbl="sibTrans2D1" presStyleIdx="2" presStyleCnt="3"/>
      <dgm:spPr/>
    </dgm:pt>
    <dgm:pt modelId="{4695C463-CAD6-5647-811F-59081475F43E}" type="pres">
      <dgm:prSet presAssocID="{0E4E9767-9CDF-194F-8E77-951268F7EDF5}" presName="spacerR" presStyleCnt="0"/>
      <dgm:spPr/>
    </dgm:pt>
    <dgm:pt modelId="{0C513B0B-CBD0-AF48-A4B6-190B27474F53}" type="pres">
      <dgm:prSet presAssocID="{865F2002-2BCD-0F4B-8164-A0F5FC040850}" presName="node" presStyleLbl="node1" presStyleIdx="3" presStyleCnt="4">
        <dgm:presLayoutVars>
          <dgm:bulletEnabled val="1"/>
        </dgm:presLayoutVars>
      </dgm:prSet>
      <dgm:spPr/>
    </dgm:pt>
  </dgm:ptLst>
  <dgm:cxnLst>
    <dgm:cxn modelId="{4EE63702-C311-F34F-954D-D60C2B610858}" srcId="{178BDEE4-54AC-0E4B-A509-3DDFC7A8C608}" destId="{698FDE13-007F-E842-927F-369F74594698}" srcOrd="2" destOrd="0" parTransId="{91E21144-EA4C-374D-A566-A957979E377D}" sibTransId="{0E4E9767-9CDF-194F-8E77-951268F7EDF5}"/>
    <dgm:cxn modelId="{20D40D11-D529-DF43-A17F-9A549EBF6E8A}" type="presOf" srcId="{5FF56679-E6A1-7E4B-B17D-AB65A54795BD}" destId="{6ED369EC-0A67-6343-8544-494FAD37612D}" srcOrd="0" destOrd="0" presId="urn:microsoft.com/office/officeart/2005/8/layout/equation1"/>
    <dgm:cxn modelId="{072B9D48-222C-B142-89D8-9FF537D11433}" type="presOf" srcId="{19B1851A-517E-3F44-89B1-BED4E25945DB}" destId="{1FEB378D-4CE0-B74A-95CE-18DB6DB94778}" srcOrd="0" destOrd="0" presId="urn:microsoft.com/office/officeart/2005/8/layout/equation1"/>
    <dgm:cxn modelId="{AE74414E-BC9B-2A42-8298-07D721C3E6FB}" type="presOf" srcId="{2BDD7802-D0E6-4C4F-ABFF-162EF686E189}" destId="{AC1045D9-030C-EC41-B8ED-F94865FCAC57}" srcOrd="0" destOrd="0" presId="urn:microsoft.com/office/officeart/2005/8/layout/equation1"/>
    <dgm:cxn modelId="{76F1DB52-E3C8-E04B-A545-560E19B68E0B}" type="presOf" srcId="{0E4E9767-9CDF-194F-8E77-951268F7EDF5}" destId="{99A7AE0F-A4F8-E840-9163-9A295D72CB0B}" srcOrd="0" destOrd="0" presId="urn:microsoft.com/office/officeart/2005/8/layout/equation1"/>
    <dgm:cxn modelId="{F4684567-F02C-D74C-A0BF-D9799B4A171E}" type="presOf" srcId="{178BDEE4-54AC-0E4B-A509-3DDFC7A8C608}" destId="{F6596DC7-0CEB-5B4B-8BC9-CB3442A1D6E7}" srcOrd="0" destOrd="0" presId="urn:microsoft.com/office/officeart/2005/8/layout/equation1"/>
    <dgm:cxn modelId="{0834B882-F7C9-A746-8788-BD54A01C653B}" srcId="{178BDEE4-54AC-0E4B-A509-3DDFC7A8C608}" destId="{19B1851A-517E-3F44-89B1-BED4E25945DB}" srcOrd="1" destOrd="0" parTransId="{DA25B286-ED32-4047-8AF9-6ACF85554C4B}" sibTransId="{5FF56679-E6A1-7E4B-B17D-AB65A54795BD}"/>
    <dgm:cxn modelId="{56EA7A97-8052-334F-8FB0-808BAA3B2671}" srcId="{178BDEE4-54AC-0E4B-A509-3DDFC7A8C608}" destId="{865F2002-2BCD-0F4B-8164-A0F5FC040850}" srcOrd="3" destOrd="0" parTransId="{DD8B591B-36BC-424A-BAB6-A6DF647AD70B}" sibTransId="{ED9FE0AB-13EB-BB4A-BECB-0B838AC867F2}"/>
    <dgm:cxn modelId="{666625A7-A7DC-BB41-97B5-D9464C4B8FA9}" type="presOf" srcId="{865F2002-2BCD-0F4B-8164-A0F5FC040850}" destId="{0C513B0B-CBD0-AF48-A4B6-190B27474F53}" srcOrd="0" destOrd="0" presId="urn:microsoft.com/office/officeart/2005/8/layout/equation1"/>
    <dgm:cxn modelId="{B5932DDA-5BC4-D54E-ACAA-DC54482A6F7B}" type="presOf" srcId="{8848359A-1B11-994A-877A-E503C49DE87C}" destId="{D40B737B-3B57-8F40-838F-411348168996}" srcOrd="0" destOrd="0" presId="urn:microsoft.com/office/officeart/2005/8/layout/equation1"/>
    <dgm:cxn modelId="{6BC532DD-D8AD-D546-84CF-2F517032E10E}" srcId="{178BDEE4-54AC-0E4B-A509-3DDFC7A8C608}" destId="{2BDD7802-D0E6-4C4F-ABFF-162EF686E189}" srcOrd="0" destOrd="0" parTransId="{B466DFB6-5122-7D4E-82BE-832A72E3DF9C}" sibTransId="{8848359A-1B11-994A-877A-E503C49DE87C}"/>
    <dgm:cxn modelId="{A210C3F8-BFCA-0849-B0B6-8D2AD4DFBFE9}" type="presOf" srcId="{698FDE13-007F-E842-927F-369F74594698}" destId="{DD68B06E-9332-0F4E-BAAE-F51006E9806B}" srcOrd="0" destOrd="0" presId="urn:microsoft.com/office/officeart/2005/8/layout/equation1"/>
    <dgm:cxn modelId="{B0D2CCAB-8491-114D-BD78-A12DB4DBCAA9}" type="presParOf" srcId="{F6596DC7-0CEB-5B4B-8BC9-CB3442A1D6E7}" destId="{AC1045D9-030C-EC41-B8ED-F94865FCAC57}" srcOrd="0" destOrd="0" presId="urn:microsoft.com/office/officeart/2005/8/layout/equation1"/>
    <dgm:cxn modelId="{333D8A19-3317-7A42-BA18-52F55068F4A3}" type="presParOf" srcId="{F6596DC7-0CEB-5B4B-8BC9-CB3442A1D6E7}" destId="{0F4C8415-51E2-6E4C-9E62-A31E03395E50}" srcOrd="1" destOrd="0" presId="urn:microsoft.com/office/officeart/2005/8/layout/equation1"/>
    <dgm:cxn modelId="{61DEE9B0-CA49-9F4B-8E9B-A5C93A317877}" type="presParOf" srcId="{F6596DC7-0CEB-5B4B-8BC9-CB3442A1D6E7}" destId="{D40B737B-3B57-8F40-838F-411348168996}" srcOrd="2" destOrd="0" presId="urn:microsoft.com/office/officeart/2005/8/layout/equation1"/>
    <dgm:cxn modelId="{F99D1F30-D0E2-D34F-84D1-F6A5E145914F}" type="presParOf" srcId="{F6596DC7-0CEB-5B4B-8BC9-CB3442A1D6E7}" destId="{CB08C8A3-BCDB-E041-99EF-4318A841E66A}" srcOrd="3" destOrd="0" presId="urn:microsoft.com/office/officeart/2005/8/layout/equation1"/>
    <dgm:cxn modelId="{90C29DF9-E642-C04B-82F4-6CA7B2227A40}" type="presParOf" srcId="{F6596DC7-0CEB-5B4B-8BC9-CB3442A1D6E7}" destId="{1FEB378D-4CE0-B74A-95CE-18DB6DB94778}" srcOrd="4" destOrd="0" presId="urn:microsoft.com/office/officeart/2005/8/layout/equation1"/>
    <dgm:cxn modelId="{5467EB7F-3A41-6749-A093-7DCB132FA5A2}" type="presParOf" srcId="{F6596DC7-0CEB-5B4B-8BC9-CB3442A1D6E7}" destId="{CBD1B728-EC7B-C346-906C-EB5B45246E90}" srcOrd="5" destOrd="0" presId="urn:microsoft.com/office/officeart/2005/8/layout/equation1"/>
    <dgm:cxn modelId="{C5A0D272-CD2A-594F-A573-1E15895139DE}" type="presParOf" srcId="{F6596DC7-0CEB-5B4B-8BC9-CB3442A1D6E7}" destId="{6ED369EC-0A67-6343-8544-494FAD37612D}" srcOrd="6" destOrd="0" presId="urn:microsoft.com/office/officeart/2005/8/layout/equation1"/>
    <dgm:cxn modelId="{CD76393E-AF8C-4549-9D32-680480086904}" type="presParOf" srcId="{F6596DC7-0CEB-5B4B-8BC9-CB3442A1D6E7}" destId="{95C28C3B-9EC0-9D42-B3A2-D924AE7D6481}" srcOrd="7" destOrd="0" presId="urn:microsoft.com/office/officeart/2005/8/layout/equation1"/>
    <dgm:cxn modelId="{F1556F08-4BD0-E548-8C6D-C1C506FECA89}" type="presParOf" srcId="{F6596DC7-0CEB-5B4B-8BC9-CB3442A1D6E7}" destId="{DD68B06E-9332-0F4E-BAAE-F51006E9806B}" srcOrd="8" destOrd="0" presId="urn:microsoft.com/office/officeart/2005/8/layout/equation1"/>
    <dgm:cxn modelId="{0C15960A-F4FD-A249-81D6-7E76073F6E51}" type="presParOf" srcId="{F6596DC7-0CEB-5B4B-8BC9-CB3442A1D6E7}" destId="{5C1F6D00-A8D9-3F42-B62F-EDF93787CACA}" srcOrd="9" destOrd="0" presId="urn:microsoft.com/office/officeart/2005/8/layout/equation1"/>
    <dgm:cxn modelId="{3A96A4C9-589E-1941-9DF1-85986B7967FD}" type="presParOf" srcId="{F6596DC7-0CEB-5B4B-8BC9-CB3442A1D6E7}" destId="{99A7AE0F-A4F8-E840-9163-9A295D72CB0B}" srcOrd="10" destOrd="0" presId="urn:microsoft.com/office/officeart/2005/8/layout/equation1"/>
    <dgm:cxn modelId="{23008305-F70E-6A4E-A7F1-9BAF32198F6F}" type="presParOf" srcId="{F6596DC7-0CEB-5B4B-8BC9-CB3442A1D6E7}" destId="{4695C463-CAD6-5647-811F-59081475F43E}" srcOrd="11" destOrd="0" presId="urn:microsoft.com/office/officeart/2005/8/layout/equation1"/>
    <dgm:cxn modelId="{5CDB18E9-186B-2740-8B70-C267587EF7DD}" type="presParOf" srcId="{F6596DC7-0CEB-5B4B-8BC9-CB3442A1D6E7}" destId="{0C513B0B-CBD0-AF48-A4B6-190B27474F53}"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CBBBB2-9B55-7D4A-BEFE-5F1FBD38C181}" type="doc">
      <dgm:prSet loTypeId="urn:microsoft.com/office/officeart/2005/8/layout/process1" loCatId="" qsTypeId="urn:microsoft.com/office/officeart/2005/8/quickstyle/simple1" qsCatId="simple" csTypeId="urn:microsoft.com/office/officeart/2005/8/colors/accent1_2" csCatId="accent1" phldr="1"/>
      <dgm:spPr/>
    </dgm:pt>
    <dgm:pt modelId="{8698C741-149F-F24D-9DD1-CDFF1D733987}">
      <dgm:prSet phldrT="[Текст]"/>
      <dgm:spPr/>
      <dgm:t>
        <a:bodyPr/>
        <a:lstStyle/>
        <a:p>
          <a:r>
            <a:rPr lang="uk-UA" noProof="0" dirty="0"/>
            <a:t>Перебування в підпорядкуванні директора його дружини  </a:t>
          </a:r>
        </a:p>
        <a:p>
          <a:r>
            <a:rPr lang="uk-UA" noProof="0" dirty="0"/>
            <a:t>(потенційний конфлікт)</a:t>
          </a:r>
        </a:p>
      </dgm:t>
    </dgm:pt>
    <dgm:pt modelId="{672C74CE-1E3A-0E4D-9F7D-BF9C0B0CB2FE}" type="parTrans" cxnId="{FEFC54A3-01E5-5C4A-9ECB-21BB92F29752}">
      <dgm:prSet/>
      <dgm:spPr/>
      <dgm:t>
        <a:bodyPr/>
        <a:lstStyle/>
        <a:p>
          <a:endParaRPr lang="uk-UA" noProof="0" dirty="0"/>
        </a:p>
      </dgm:t>
    </dgm:pt>
    <dgm:pt modelId="{A9EEB70C-654E-8C48-BF5D-68F7837C5490}" type="sibTrans" cxnId="{FEFC54A3-01E5-5C4A-9ECB-21BB92F29752}">
      <dgm:prSet/>
      <dgm:spPr/>
      <dgm:t>
        <a:bodyPr/>
        <a:lstStyle/>
        <a:p>
          <a:endParaRPr lang="uk-UA" noProof="0" dirty="0"/>
        </a:p>
      </dgm:t>
    </dgm:pt>
    <dgm:pt modelId="{094C1F71-FB11-7B47-B752-53AFB44EC7E4}">
      <dgm:prSet phldrT="[Текст]"/>
      <dgm:spPr/>
      <dgm:t>
        <a:bodyPr/>
        <a:lstStyle/>
        <a:p>
          <a:r>
            <a:rPr lang="uk-UA" noProof="0" dirty="0"/>
            <a:t>Не вчинення жодних дій щодо врегулювання потенційного конфлікту</a:t>
          </a:r>
        </a:p>
      </dgm:t>
    </dgm:pt>
    <dgm:pt modelId="{B7B457CF-22A9-E345-8D87-83573DB749F3}" type="parTrans" cxnId="{3BC146B5-6CAC-AA49-A5F9-86143F6131DF}">
      <dgm:prSet/>
      <dgm:spPr/>
      <dgm:t>
        <a:bodyPr/>
        <a:lstStyle/>
        <a:p>
          <a:endParaRPr lang="uk-UA" noProof="0" dirty="0"/>
        </a:p>
      </dgm:t>
    </dgm:pt>
    <dgm:pt modelId="{F3C54342-DAD0-A344-A0BE-B63A3244CED7}" type="sibTrans" cxnId="{3BC146B5-6CAC-AA49-A5F9-86143F6131DF}">
      <dgm:prSet/>
      <dgm:spPr/>
      <dgm:t>
        <a:bodyPr/>
        <a:lstStyle/>
        <a:p>
          <a:endParaRPr lang="uk-UA" noProof="0" dirty="0"/>
        </a:p>
      </dgm:t>
    </dgm:pt>
    <dgm:pt modelId="{BB5B8CCA-6FD7-DB45-970E-E922214C9C83}">
      <dgm:prSet phldrT="[Текст]"/>
      <dgm:spPr/>
      <dgm:t>
        <a:bodyPr/>
        <a:lstStyle/>
        <a:p>
          <a:r>
            <a:rPr lang="uk-UA" noProof="0" dirty="0"/>
            <a:t>Прийняття рішення про преміювання </a:t>
          </a:r>
        </a:p>
        <a:p>
          <a:r>
            <a:rPr lang="uk-UA" noProof="0" dirty="0"/>
            <a:t>(реальний конфлікт)</a:t>
          </a:r>
        </a:p>
      </dgm:t>
    </dgm:pt>
    <dgm:pt modelId="{37F4F558-C8A8-E645-8DB8-52AF4A548EBA}" type="parTrans" cxnId="{F52FF878-29F4-2F42-BAB2-7115C870AF85}">
      <dgm:prSet/>
      <dgm:spPr/>
      <dgm:t>
        <a:bodyPr/>
        <a:lstStyle/>
        <a:p>
          <a:endParaRPr lang="uk-UA" noProof="0" dirty="0"/>
        </a:p>
      </dgm:t>
    </dgm:pt>
    <dgm:pt modelId="{BA6A6DB1-1BF2-4E48-8A25-E1359A8DA689}" type="sibTrans" cxnId="{F52FF878-29F4-2F42-BAB2-7115C870AF85}">
      <dgm:prSet/>
      <dgm:spPr/>
      <dgm:t>
        <a:bodyPr/>
        <a:lstStyle/>
        <a:p>
          <a:endParaRPr lang="uk-UA" noProof="0" dirty="0"/>
        </a:p>
      </dgm:t>
    </dgm:pt>
    <dgm:pt modelId="{25A940E7-EDE0-1E40-B9A2-D5596D44180A}" type="pres">
      <dgm:prSet presAssocID="{C0CBBBB2-9B55-7D4A-BEFE-5F1FBD38C181}" presName="Name0" presStyleCnt="0">
        <dgm:presLayoutVars>
          <dgm:dir/>
          <dgm:resizeHandles val="exact"/>
        </dgm:presLayoutVars>
      </dgm:prSet>
      <dgm:spPr/>
    </dgm:pt>
    <dgm:pt modelId="{F7C627BA-5255-0749-AA71-79BAC75C54FB}" type="pres">
      <dgm:prSet presAssocID="{8698C741-149F-F24D-9DD1-CDFF1D733987}" presName="node" presStyleLbl="node1" presStyleIdx="0" presStyleCnt="3">
        <dgm:presLayoutVars>
          <dgm:bulletEnabled val="1"/>
        </dgm:presLayoutVars>
      </dgm:prSet>
      <dgm:spPr/>
    </dgm:pt>
    <dgm:pt modelId="{BF3164B7-BE6F-474D-AE78-F794721B3ED6}" type="pres">
      <dgm:prSet presAssocID="{A9EEB70C-654E-8C48-BF5D-68F7837C5490}" presName="sibTrans" presStyleLbl="sibTrans2D1" presStyleIdx="0" presStyleCnt="2"/>
      <dgm:spPr/>
    </dgm:pt>
    <dgm:pt modelId="{4E57A65F-32E5-AE4C-835F-9C8E8DD503D6}" type="pres">
      <dgm:prSet presAssocID="{A9EEB70C-654E-8C48-BF5D-68F7837C5490}" presName="connectorText" presStyleLbl="sibTrans2D1" presStyleIdx="0" presStyleCnt="2"/>
      <dgm:spPr/>
    </dgm:pt>
    <dgm:pt modelId="{8DE12DD2-255D-A940-A2FD-0BFD415BEDEC}" type="pres">
      <dgm:prSet presAssocID="{094C1F71-FB11-7B47-B752-53AFB44EC7E4}" presName="node" presStyleLbl="node1" presStyleIdx="1" presStyleCnt="3">
        <dgm:presLayoutVars>
          <dgm:bulletEnabled val="1"/>
        </dgm:presLayoutVars>
      </dgm:prSet>
      <dgm:spPr/>
    </dgm:pt>
    <dgm:pt modelId="{EF972967-B85E-F94B-B1A6-3D73589794B9}" type="pres">
      <dgm:prSet presAssocID="{F3C54342-DAD0-A344-A0BE-B63A3244CED7}" presName="sibTrans" presStyleLbl="sibTrans2D1" presStyleIdx="1" presStyleCnt="2"/>
      <dgm:spPr/>
    </dgm:pt>
    <dgm:pt modelId="{2EDB01CF-2937-B642-A222-8DEA32009482}" type="pres">
      <dgm:prSet presAssocID="{F3C54342-DAD0-A344-A0BE-B63A3244CED7}" presName="connectorText" presStyleLbl="sibTrans2D1" presStyleIdx="1" presStyleCnt="2"/>
      <dgm:spPr/>
    </dgm:pt>
    <dgm:pt modelId="{E441D877-5D2D-5F48-9FD7-BEB3B5789ABA}" type="pres">
      <dgm:prSet presAssocID="{BB5B8CCA-6FD7-DB45-970E-E922214C9C83}" presName="node" presStyleLbl="node1" presStyleIdx="2" presStyleCnt="3">
        <dgm:presLayoutVars>
          <dgm:bulletEnabled val="1"/>
        </dgm:presLayoutVars>
      </dgm:prSet>
      <dgm:spPr/>
    </dgm:pt>
  </dgm:ptLst>
  <dgm:cxnLst>
    <dgm:cxn modelId="{25B61C17-5945-984C-841D-D570945A9862}" type="presOf" srcId="{C0CBBBB2-9B55-7D4A-BEFE-5F1FBD38C181}" destId="{25A940E7-EDE0-1E40-B9A2-D5596D44180A}" srcOrd="0" destOrd="0" presId="urn:microsoft.com/office/officeart/2005/8/layout/process1"/>
    <dgm:cxn modelId="{5EC34C31-E8B6-E748-A6C7-967A1D5813F1}" type="presOf" srcId="{8698C741-149F-F24D-9DD1-CDFF1D733987}" destId="{F7C627BA-5255-0749-AA71-79BAC75C54FB}" srcOrd="0" destOrd="0" presId="urn:microsoft.com/office/officeart/2005/8/layout/process1"/>
    <dgm:cxn modelId="{9B8B2248-E76D-FC44-9538-8699795C10F5}" type="presOf" srcId="{A9EEB70C-654E-8C48-BF5D-68F7837C5490}" destId="{4E57A65F-32E5-AE4C-835F-9C8E8DD503D6}" srcOrd="1" destOrd="0" presId="urn:microsoft.com/office/officeart/2005/8/layout/process1"/>
    <dgm:cxn modelId="{37E7BD62-A080-D548-9257-703BC7CC8F5F}" type="presOf" srcId="{094C1F71-FB11-7B47-B752-53AFB44EC7E4}" destId="{8DE12DD2-255D-A940-A2FD-0BFD415BEDEC}" srcOrd="0" destOrd="0" presId="urn:microsoft.com/office/officeart/2005/8/layout/process1"/>
    <dgm:cxn modelId="{F52FF878-29F4-2F42-BAB2-7115C870AF85}" srcId="{C0CBBBB2-9B55-7D4A-BEFE-5F1FBD38C181}" destId="{BB5B8CCA-6FD7-DB45-970E-E922214C9C83}" srcOrd="2" destOrd="0" parTransId="{37F4F558-C8A8-E645-8DB8-52AF4A548EBA}" sibTransId="{BA6A6DB1-1BF2-4E48-8A25-E1359A8DA689}"/>
    <dgm:cxn modelId="{25958098-BCA3-BE47-B1EE-C3F96A11AE00}" type="presOf" srcId="{F3C54342-DAD0-A344-A0BE-B63A3244CED7}" destId="{2EDB01CF-2937-B642-A222-8DEA32009482}" srcOrd="1" destOrd="0" presId="urn:microsoft.com/office/officeart/2005/8/layout/process1"/>
    <dgm:cxn modelId="{FEFC54A3-01E5-5C4A-9ECB-21BB92F29752}" srcId="{C0CBBBB2-9B55-7D4A-BEFE-5F1FBD38C181}" destId="{8698C741-149F-F24D-9DD1-CDFF1D733987}" srcOrd="0" destOrd="0" parTransId="{672C74CE-1E3A-0E4D-9F7D-BF9C0B0CB2FE}" sibTransId="{A9EEB70C-654E-8C48-BF5D-68F7837C5490}"/>
    <dgm:cxn modelId="{3BC146B5-6CAC-AA49-A5F9-86143F6131DF}" srcId="{C0CBBBB2-9B55-7D4A-BEFE-5F1FBD38C181}" destId="{094C1F71-FB11-7B47-B752-53AFB44EC7E4}" srcOrd="1" destOrd="0" parTransId="{B7B457CF-22A9-E345-8D87-83573DB749F3}" sibTransId="{F3C54342-DAD0-A344-A0BE-B63A3244CED7}"/>
    <dgm:cxn modelId="{7BF071BE-1D71-864C-B202-D37FF65A6AC0}" type="presOf" srcId="{BB5B8CCA-6FD7-DB45-970E-E922214C9C83}" destId="{E441D877-5D2D-5F48-9FD7-BEB3B5789ABA}" srcOrd="0" destOrd="0" presId="urn:microsoft.com/office/officeart/2005/8/layout/process1"/>
    <dgm:cxn modelId="{79F6C8DF-2523-0A4A-AAA0-B1E2B5B39573}" type="presOf" srcId="{A9EEB70C-654E-8C48-BF5D-68F7837C5490}" destId="{BF3164B7-BE6F-474D-AE78-F794721B3ED6}" srcOrd="0" destOrd="0" presId="urn:microsoft.com/office/officeart/2005/8/layout/process1"/>
    <dgm:cxn modelId="{20B4ECE5-B18C-9B44-B6AF-4C200DEA4291}" type="presOf" srcId="{F3C54342-DAD0-A344-A0BE-B63A3244CED7}" destId="{EF972967-B85E-F94B-B1A6-3D73589794B9}" srcOrd="0" destOrd="0" presId="urn:microsoft.com/office/officeart/2005/8/layout/process1"/>
    <dgm:cxn modelId="{5073E15D-1837-EB4C-89DE-396F5C051A56}" type="presParOf" srcId="{25A940E7-EDE0-1E40-B9A2-D5596D44180A}" destId="{F7C627BA-5255-0749-AA71-79BAC75C54FB}" srcOrd="0" destOrd="0" presId="urn:microsoft.com/office/officeart/2005/8/layout/process1"/>
    <dgm:cxn modelId="{D074FF1C-BB6B-D547-866F-80EB5443DB9A}" type="presParOf" srcId="{25A940E7-EDE0-1E40-B9A2-D5596D44180A}" destId="{BF3164B7-BE6F-474D-AE78-F794721B3ED6}" srcOrd="1" destOrd="0" presId="urn:microsoft.com/office/officeart/2005/8/layout/process1"/>
    <dgm:cxn modelId="{993998D8-1297-C148-B01F-6454ACB7CC05}" type="presParOf" srcId="{BF3164B7-BE6F-474D-AE78-F794721B3ED6}" destId="{4E57A65F-32E5-AE4C-835F-9C8E8DD503D6}" srcOrd="0" destOrd="0" presId="urn:microsoft.com/office/officeart/2005/8/layout/process1"/>
    <dgm:cxn modelId="{AC5DBEE1-B277-2740-ACE4-27CB44E886E3}" type="presParOf" srcId="{25A940E7-EDE0-1E40-B9A2-D5596D44180A}" destId="{8DE12DD2-255D-A940-A2FD-0BFD415BEDEC}" srcOrd="2" destOrd="0" presId="urn:microsoft.com/office/officeart/2005/8/layout/process1"/>
    <dgm:cxn modelId="{1E62D25C-C34D-8B4D-A233-93E3CCDE7D2B}" type="presParOf" srcId="{25A940E7-EDE0-1E40-B9A2-D5596D44180A}" destId="{EF972967-B85E-F94B-B1A6-3D73589794B9}" srcOrd="3" destOrd="0" presId="urn:microsoft.com/office/officeart/2005/8/layout/process1"/>
    <dgm:cxn modelId="{D3BDF586-89E8-9D4E-B2EC-FF9F0EA0DD0C}" type="presParOf" srcId="{EF972967-B85E-F94B-B1A6-3D73589794B9}" destId="{2EDB01CF-2937-B642-A222-8DEA32009482}" srcOrd="0" destOrd="0" presId="urn:microsoft.com/office/officeart/2005/8/layout/process1"/>
    <dgm:cxn modelId="{3FF9BA33-F111-CE49-8C2C-9AD9267998A2}" type="presParOf" srcId="{25A940E7-EDE0-1E40-B9A2-D5596D44180A}" destId="{E441D877-5D2D-5F48-9FD7-BEB3B5789AB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CBBBB2-9B55-7D4A-BEFE-5F1FBD38C181}" type="doc">
      <dgm:prSet loTypeId="urn:microsoft.com/office/officeart/2005/8/layout/process1" loCatId="" qsTypeId="urn:microsoft.com/office/officeart/2005/8/quickstyle/simple1" qsCatId="simple" csTypeId="urn:microsoft.com/office/officeart/2005/8/colors/accent1_2" csCatId="accent1" phldr="1"/>
      <dgm:spPr/>
    </dgm:pt>
    <dgm:pt modelId="{8698C741-149F-F24D-9DD1-CDFF1D733987}">
      <dgm:prSet phldrT="[Текст]"/>
      <dgm:spPr/>
      <dgm:t>
        <a:bodyPr/>
        <a:lstStyle/>
        <a:p>
          <a:r>
            <a:rPr lang="uk-UA" noProof="0" dirty="0"/>
            <a:t>Перемога в тендері </a:t>
          </a:r>
          <a:r>
            <a:rPr lang="en-US" noProof="0" dirty="0"/>
            <a:t>ТОВ</a:t>
          </a:r>
          <a:r>
            <a:rPr lang="uk-UA" noProof="0" dirty="0"/>
            <a:t>, де близькі особи є засновниками </a:t>
          </a:r>
        </a:p>
        <a:p>
          <a:r>
            <a:rPr lang="uk-UA" noProof="0" dirty="0"/>
            <a:t>(потенційний конфлікт за умови якщо пропозицію розглядає не пов'язана особа)</a:t>
          </a:r>
        </a:p>
      </dgm:t>
    </dgm:pt>
    <dgm:pt modelId="{672C74CE-1E3A-0E4D-9F7D-BF9C0B0CB2FE}" type="parTrans" cxnId="{FEFC54A3-01E5-5C4A-9ECB-21BB92F29752}">
      <dgm:prSet/>
      <dgm:spPr/>
      <dgm:t>
        <a:bodyPr/>
        <a:lstStyle/>
        <a:p>
          <a:endParaRPr lang="uk-UA" noProof="0" dirty="0"/>
        </a:p>
      </dgm:t>
    </dgm:pt>
    <dgm:pt modelId="{A9EEB70C-654E-8C48-BF5D-68F7837C5490}" type="sibTrans" cxnId="{FEFC54A3-01E5-5C4A-9ECB-21BB92F29752}">
      <dgm:prSet/>
      <dgm:spPr/>
      <dgm:t>
        <a:bodyPr/>
        <a:lstStyle/>
        <a:p>
          <a:endParaRPr lang="uk-UA" noProof="0" dirty="0"/>
        </a:p>
      </dgm:t>
    </dgm:pt>
    <dgm:pt modelId="{094C1F71-FB11-7B47-B752-53AFB44EC7E4}">
      <dgm:prSet phldrT="[Текст]"/>
      <dgm:spPr/>
      <dgm:t>
        <a:bodyPr/>
        <a:lstStyle/>
        <a:p>
          <a:r>
            <a:rPr lang="uk-UA" noProof="0" dirty="0"/>
            <a:t>Не вчинення жодних дій щодо врегулювання потенційного конфлікту </a:t>
          </a:r>
        </a:p>
      </dgm:t>
    </dgm:pt>
    <dgm:pt modelId="{B7B457CF-22A9-E345-8D87-83573DB749F3}" type="parTrans" cxnId="{3BC146B5-6CAC-AA49-A5F9-86143F6131DF}">
      <dgm:prSet/>
      <dgm:spPr/>
      <dgm:t>
        <a:bodyPr/>
        <a:lstStyle/>
        <a:p>
          <a:endParaRPr lang="uk-UA" noProof="0" dirty="0"/>
        </a:p>
      </dgm:t>
    </dgm:pt>
    <dgm:pt modelId="{F3C54342-DAD0-A344-A0BE-B63A3244CED7}" type="sibTrans" cxnId="{3BC146B5-6CAC-AA49-A5F9-86143F6131DF}">
      <dgm:prSet/>
      <dgm:spPr/>
      <dgm:t>
        <a:bodyPr/>
        <a:lstStyle/>
        <a:p>
          <a:endParaRPr lang="uk-UA" noProof="0" dirty="0"/>
        </a:p>
      </dgm:t>
    </dgm:pt>
    <dgm:pt modelId="{BB5B8CCA-6FD7-DB45-970E-E922214C9C83}">
      <dgm:prSet phldrT="[Текст]"/>
      <dgm:spPr/>
      <dgm:t>
        <a:bodyPr/>
        <a:lstStyle/>
        <a:p>
          <a:r>
            <a:rPr lang="uk-UA" noProof="0" dirty="0"/>
            <a:t>Підписання договору</a:t>
          </a:r>
        </a:p>
        <a:p>
          <a:r>
            <a:rPr lang="uk-UA" noProof="0" dirty="0"/>
            <a:t>(реальний конфлікт)</a:t>
          </a:r>
        </a:p>
      </dgm:t>
    </dgm:pt>
    <dgm:pt modelId="{37F4F558-C8A8-E645-8DB8-52AF4A548EBA}" type="parTrans" cxnId="{F52FF878-29F4-2F42-BAB2-7115C870AF85}">
      <dgm:prSet/>
      <dgm:spPr/>
      <dgm:t>
        <a:bodyPr/>
        <a:lstStyle/>
        <a:p>
          <a:endParaRPr lang="uk-UA" noProof="0" dirty="0"/>
        </a:p>
      </dgm:t>
    </dgm:pt>
    <dgm:pt modelId="{BA6A6DB1-1BF2-4E48-8A25-E1359A8DA689}" type="sibTrans" cxnId="{F52FF878-29F4-2F42-BAB2-7115C870AF85}">
      <dgm:prSet/>
      <dgm:spPr/>
      <dgm:t>
        <a:bodyPr/>
        <a:lstStyle/>
        <a:p>
          <a:endParaRPr lang="uk-UA" noProof="0" dirty="0"/>
        </a:p>
      </dgm:t>
    </dgm:pt>
    <dgm:pt modelId="{25A940E7-EDE0-1E40-B9A2-D5596D44180A}" type="pres">
      <dgm:prSet presAssocID="{C0CBBBB2-9B55-7D4A-BEFE-5F1FBD38C181}" presName="Name0" presStyleCnt="0">
        <dgm:presLayoutVars>
          <dgm:dir/>
          <dgm:resizeHandles val="exact"/>
        </dgm:presLayoutVars>
      </dgm:prSet>
      <dgm:spPr/>
    </dgm:pt>
    <dgm:pt modelId="{F7C627BA-5255-0749-AA71-79BAC75C54FB}" type="pres">
      <dgm:prSet presAssocID="{8698C741-149F-F24D-9DD1-CDFF1D733987}" presName="node" presStyleLbl="node1" presStyleIdx="0" presStyleCnt="3">
        <dgm:presLayoutVars>
          <dgm:bulletEnabled val="1"/>
        </dgm:presLayoutVars>
      </dgm:prSet>
      <dgm:spPr/>
    </dgm:pt>
    <dgm:pt modelId="{BF3164B7-BE6F-474D-AE78-F794721B3ED6}" type="pres">
      <dgm:prSet presAssocID="{A9EEB70C-654E-8C48-BF5D-68F7837C5490}" presName="sibTrans" presStyleLbl="sibTrans2D1" presStyleIdx="0" presStyleCnt="2"/>
      <dgm:spPr/>
    </dgm:pt>
    <dgm:pt modelId="{4E57A65F-32E5-AE4C-835F-9C8E8DD503D6}" type="pres">
      <dgm:prSet presAssocID="{A9EEB70C-654E-8C48-BF5D-68F7837C5490}" presName="connectorText" presStyleLbl="sibTrans2D1" presStyleIdx="0" presStyleCnt="2"/>
      <dgm:spPr/>
    </dgm:pt>
    <dgm:pt modelId="{8DE12DD2-255D-A940-A2FD-0BFD415BEDEC}" type="pres">
      <dgm:prSet presAssocID="{094C1F71-FB11-7B47-B752-53AFB44EC7E4}" presName="node" presStyleLbl="node1" presStyleIdx="1" presStyleCnt="3">
        <dgm:presLayoutVars>
          <dgm:bulletEnabled val="1"/>
        </dgm:presLayoutVars>
      </dgm:prSet>
      <dgm:spPr/>
    </dgm:pt>
    <dgm:pt modelId="{EF972967-B85E-F94B-B1A6-3D73589794B9}" type="pres">
      <dgm:prSet presAssocID="{F3C54342-DAD0-A344-A0BE-B63A3244CED7}" presName="sibTrans" presStyleLbl="sibTrans2D1" presStyleIdx="1" presStyleCnt="2"/>
      <dgm:spPr/>
    </dgm:pt>
    <dgm:pt modelId="{2EDB01CF-2937-B642-A222-8DEA32009482}" type="pres">
      <dgm:prSet presAssocID="{F3C54342-DAD0-A344-A0BE-B63A3244CED7}" presName="connectorText" presStyleLbl="sibTrans2D1" presStyleIdx="1" presStyleCnt="2"/>
      <dgm:spPr/>
    </dgm:pt>
    <dgm:pt modelId="{E441D877-5D2D-5F48-9FD7-BEB3B5789ABA}" type="pres">
      <dgm:prSet presAssocID="{BB5B8CCA-6FD7-DB45-970E-E922214C9C83}" presName="node" presStyleLbl="node1" presStyleIdx="2" presStyleCnt="3">
        <dgm:presLayoutVars>
          <dgm:bulletEnabled val="1"/>
        </dgm:presLayoutVars>
      </dgm:prSet>
      <dgm:spPr/>
    </dgm:pt>
  </dgm:ptLst>
  <dgm:cxnLst>
    <dgm:cxn modelId="{25B61C17-5945-984C-841D-D570945A9862}" type="presOf" srcId="{C0CBBBB2-9B55-7D4A-BEFE-5F1FBD38C181}" destId="{25A940E7-EDE0-1E40-B9A2-D5596D44180A}" srcOrd="0" destOrd="0" presId="urn:microsoft.com/office/officeart/2005/8/layout/process1"/>
    <dgm:cxn modelId="{5EC34C31-E8B6-E748-A6C7-967A1D5813F1}" type="presOf" srcId="{8698C741-149F-F24D-9DD1-CDFF1D733987}" destId="{F7C627BA-5255-0749-AA71-79BAC75C54FB}" srcOrd="0" destOrd="0" presId="urn:microsoft.com/office/officeart/2005/8/layout/process1"/>
    <dgm:cxn modelId="{9B8B2248-E76D-FC44-9538-8699795C10F5}" type="presOf" srcId="{A9EEB70C-654E-8C48-BF5D-68F7837C5490}" destId="{4E57A65F-32E5-AE4C-835F-9C8E8DD503D6}" srcOrd="1" destOrd="0" presId="urn:microsoft.com/office/officeart/2005/8/layout/process1"/>
    <dgm:cxn modelId="{37E7BD62-A080-D548-9257-703BC7CC8F5F}" type="presOf" srcId="{094C1F71-FB11-7B47-B752-53AFB44EC7E4}" destId="{8DE12DD2-255D-A940-A2FD-0BFD415BEDEC}" srcOrd="0" destOrd="0" presId="urn:microsoft.com/office/officeart/2005/8/layout/process1"/>
    <dgm:cxn modelId="{F52FF878-29F4-2F42-BAB2-7115C870AF85}" srcId="{C0CBBBB2-9B55-7D4A-BEFE-5F1FBD38C181}" destId="{BB5B8CCA-6FD7-DB45-970E-E922214C9C83}" srcOrd="2" destOrd="0" parTransId="{37F4F558-C8A8-E645-8DB8-52AF4A548EBA}" sibTransId="{BA6A6DB1-1BF2-4E48-8A25-E1359A8DA689}"/>
    <dgm:cxn modelId="{25958098-BCA3-BE47-B1EE-C3F96A11AE00}" type="presOf" srcId="{F3C54342-DAD0-A344-A0BE-B63A3244CED7}" destId="{2EDB01CF-2937-B642-A222-8DEA32009482}" srcOrd="1" destOrd="0" presId="urn:microsoft.com/office/officeart/2005/8/layout/process1"/>
    <dgm:cxn modelId="{FEFC54A3-01E5-5C4A-9ECB-21BB92F29752}" srcId="{C0CBBBB2-9B55-7D4A-BEFE-5F1FBD38C181}" destId="{8698C741-149F-F24D-9DD1-CDFF1D733987}" srcOrd="0" destOrd="0" parTransId="{672C74CE-1E3A-0E4D-9F7D-BF9C0B0CB2FE}" sibTransId="{A9EEB70C-654E-8C48-BF5D-68F7837C5490}"/>
    <dgm:cxn modelId="{3BC146B5-6CAC-AA49-A5F9-86143F6131DF}" srcId="{C0CBBBB2-9B55-7D4A-BEFE-5F1FBD38C181}" destId="{094C1F71-FB11-7B47-B752-53AFB44EC7E4}" srcOrd="1" destOrd="0" parTransId="{B7B457CF-22A9-E345-8D87-83573DB749F3}" sibTransId="{F3C54342-DAD0-A344-A0BE-B63A3244CED7}"/>
    <dgm:cxn modelId="{7BF071BE-1D71-864C-B202-D37FF65A6AC0}" type="presOf" srcId="{BB5B8CCA-6FD7-DB45-970E-E922214C9C83}" destId="{E441D877-5D2D-5F48-9FD7-BEB3B5789ABA}" srcOrd="0" destOrd="0" presId="urn:microsoft.com/office/officeart/2005/8/layout/process1"/>
    <dgm:cxn modelId="{79F6C8DF-2523-0A4A-AAA0-B1E2B5B39573}" type="presOf" srcId="{A9EEB70C-654E-8C48-BF5D-68F7837C5490}" destId="{BF3164B7-BE6F-474D-AE78-F794721B3ED6}" srcOrd="0" destOrd="0" presId="urn:microsoft.com/office/officeart/2005/8/layout/process1"/>
    <dgm:cxn modelId="{20B4ECE5-B18C-9B44-B6AF-4C200DEA4291}" type="presOf" srcId="{F3C54342-DAD0-A344-A0BE-B63A3244CED7}" destId="{EF972967-B85E-F94B-B1A6-3D73589794B9}" srcOrd="0" destOrd="0" presId="urn:microsoft.com/office/officeart/2005/8/layout/process1"/>
    <dgm:cxn modelId="{5073E15D-1837-EB4C-89DE-396F5C051A56}" type="presParOf" srcId="{25A940E7-EDE0-1E40-B9A2-D5596D44180A}" destId="{F7C627BA-5255-0749-AA71-79BAC75C54FB}" srcOrd="0" destOrd="0" presId="urn:microsoft.com/office/officeart/2005/8/layout/process1"/>
    <dgm:cxn modelId="{D074FF1C-BB6B-D547-866F-80EB5443DB9A}" type="presParOf" srcId="{25A940E7-EDE0-1E40-B9A2-D5596D44180A}" destId="{BF3164B7-BE6F-474D-AE78-F794721B3ED6}" srcOrd="1" destOrd="0" presId="urn:microsoft.com/office/officeart/2005/8/layout/process1"/>
    <dgm:cxn modelId="{993998D8-1297-C148-B01F-6454ACB7CC05}" type="presParOf" srcId="{BF3164B7-BE6F-474D-AE78-F794721B3ED6}" destId="{4E57A65F-32E5-AE4C-835F-9C8E8DD503D6}" srcOrd="0" destOrd="0" presId="urn:microsoft.com/office/officeart/2005/8/layout/process1"/>
    <dgm:cxn modelId="{AC5DBEE1-B277-2740-ACE4-27CB44E886E3}" type="presParOf" srcId="{25A940E7-EDE0-1E40-B9A2-D5596D44180A}" destId="{8DE12DD2-255D-A940-A2FD-0BFD415BEDEC}" srcOrd="2" destOrd="0" presId="urn:microsoft.com/office/officeart/2005/8/layout/process1"/>
    <dgm:cxn modelId="{1E62D25C-C34D-8B4D-A233-93E3CCDE7D2B}" type="presParOf" srcId="{25A940E7-EDE0-1E40-B9A2-D5596D44180A}" destId="{EF972967-B85E-F94B-B1A6-3D73589794B9}" srcOrd="3" destOrd="0" presId="urn:microsoft.com/office/officeart/2005/8/layout/process1"/>
    <dgm:cxn modelId="{D3BDF586-89E8-9D4E-B2EC-FF9F0EA0DD0C}" type="presParOf" srcId="{EF972967-B85E-F94B-B1A6-3D73589794B9}" destId="{2EDB01CF-2937-B642-A222-8DEA32009482}" srcOrd="0" destOrd="0" presId="urn:microsoft.com/office/officeart/2005/8/layout/process1"/>
    <dgm:cxn modelId="{3FF9BA33-F111-CE49-8C2C-9AD9267998A2}" type="presParOf" srcId="{25A940E7-EDE0-1E40-B9A2-D5596D44180A}" destId="{E441D877-5D2D-5F48-9FD7-BEB3B5789AB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B0F2EA-3150-C645-8CD9-CB84D6D35D55}" type="doc">
      <dgm:prSet loTypeId="urn:microsoft.com/office/officeart/2005/8/layout/process3" loCatId="" qsTypeId="urn:microsoft.com/office/officeart/2005/8/quickstyle/simple1" qsCatId="simple" csTypeId="urn:microsoft.com/office/officeart/2005/8/colors/accent1_2" csCatId="accent1" phldr="1"/>
      <dgm:spPr/>
      <dgm:t>
        <a:bodyPr/>
        <a:lstStyle/>
        <a:p>
          <a:endParaRPr lang="ru-RU"/>
        </a:p>
      </dgm:t>
    </dgm:pt>
    <dgm:pt modelId="{AB8485C0-6345-924A-956C-0E2F05FCE069}">
      <dgm:prSet phldrT="[Текст]"/>
      <dgm:spPr/>
      <dgm:t>
        <a:bodyPr/>
        <a:lstStyle/>
        <a:p>
          <a:r>
            <a:rPr lang="uk-UA" noProof="0" dirty="0"/>
            <a:t>Виникнення</a:t>
          </a:r>
          <a:r>
            <a:rPr lang="uk-UA" dirty="0"/>
            <a:t> конфлікту інтересів (насамперед, потенційного) </a:t>
          </a:r>
        </a:p>
      </dgm:t>
    </dgm:pt>
    <dgm:pt modelId="{F8308C8D-5F65-4C41-907D-520F3B2ED67E}" type="parTrans" cxnId="{1661A0E3-F469-5743-8648-B5C3C488FCBA}">
      <dgm:prSet/>
      <dgm:spPr/>
      <dgm:t>
        <a:bodyPr/>
        <a:lstStyle/>
        <a:p>
          <a:endParaRPr lang="ru-RU"/>
        </a:p>
      </dgm:t>
    </dgm:pt>
    <dgm:pt modelId="{7E8F6A47-C593-F447-9651-00A2C2E47638}" type="sibTrans" cxnId="{1661A0E3-F469-5743-8648-B5C3C488FCBA}">
      <dgm:prSet/>
      <dgm:spPr/>
      <dgm:t>
        <a:bodyPr/>
        <a:lstStyle/>
        <a:p>
          <a:endParaRPr lang="ru-RU"/>
        </a:p>
      </dgm:t>
    </dgm:pt>
    <dgm:pt modelId="{E5D70097-34A7-AF46-A1D7-D5A4E83551CE}">
      <dgm:prSet phldrT="[Текст]"/>
      <dgm:spPr/>
      <dgm:t>
        <a:bodyPr/>
        <a:lstStyle/>
        <a:p>
          <a:r>
            <a:rPr lang="uk-UA" noProof="0" dirty="0"/>
            <a:t>Повідомлення не пізніше наступного дня</a:t>
          </a:r>
          <a:r>
            <a:rPr lang="en-US" noProof="0" dirty="0"/>
            <a:t> </a:t>
          </a:r>
          <a:r>
            <a:rPr lang="uk-UA" noProof="0" dirty="0"/>
            <a:t>з моменту коли стало відомо свого безпосереднього керівника </a:t>
          </a:r>
        </a:p>
      </dgm:t>
    </dgm:pt>
    <dgm:pt modelId="{FCAEADC6-850A-2847-93BB-4BE0E288406C}" type="parTrans" cxnId="{41587CED-BDCA-7449-BA9E-4329713D0E06}">
      <dgm:prSet/>
      <dgm:spPr/>
      <dgm:t>
        <a:bodyPr/>
        <a:lstStyle/>
        <a:p>
          <a:endParaRPr lang="ru-RU"/>
        </a:p>
      </dgm:t>
    </dgm:pt>
    <dgm:pt modelId="{033E6E98-710F-8D4C-8F07-D286AE231201}" type="sibTrans" cxnId="{41587CED-BDCA-7449-BA9E-4329713D0E06}">
      <dgm:prSet/>
      <dgm:spPr/>
      <dgm:t>
        <a:bodyPr/>
        <a:lstStyle/>
        <a:p>
          <a:endParaRPr lang="ru-RU"/>
        </a:p>
      </dgm:t>
    </dgm:pt>
    <dgm:pt modelId="{E8B2933F-0168-FD40-A8C1-FFF7DFFEC6AE}">
      <dgm:prSet phldrT="[Текст]"/>
      <dgm:spPr/>
      <dgm:t>
        <a:bodyPr/>
        <a:lstStyle/>
        <a:p>
          <a:r>
            <a:rPr lang="uk-UA" noProof="0" dirty="0"/>
            <a:t>Отримання повідомлення </a:t>
          </a:r>
        </a:p>
      </dgm:t>
    </dgm:pt>
    <dgm:pt modelId="{95232998-73C2-5743-985E-CBAE7052D563}" type="parTrans" cxnId="{B164B954-C9E0-A446-ADB0-741FFD14A7D0}">
      <dgm:prSet/>
      <dgm:spPr/>
      <dgm:t>
        <a:bodyPr/>
        <a:lstStyle/>
        <a:p>
          <a:endParaRPr lang="ru-RU"/>
        </a:p>
      </dgm:t>
    </dgm:pt>
    <dgm:pt modelId="{FCD6CADF-4D46-844A-B078-F26FEBBF4617}" type="sibTrans" cxnId="{B164B954-C9E0-A446-ADB0-741FFD14A7D0}">
      <dgm:prSet/>
      <dgm:spPr/>
      <dgm:t>
        <a:bodyPr/>
        <a:lstStyle/>
        <a:p>
          <a:endParaRPr lang="ru-RU"/>
        </a:p>
      </dgm:t>
    </dgm:pt>
    <dgm:pt modelId="{C7912694-F311-DB44-9C32-411295E82E33}">
      <dgm:prSet phldrT="[Текст]"/>
      <dgm:spPr/>
      <dgm:t>
        <a:bodyPr/>
        <a:lstStyle/>
        <a:p>
          <a:pPr algn="just"/>
          <a:r>
            <a:rPr lang="uk-UA" b="0" i="0" u="none" noProof="0" dirty="0"/>
            <a:t>Безпосередній керівник протягом двох робочих днів після отримання повідомлення приймає рішення щодо врегулювання конфлікту інтересів, про що повідомляє відповідну особу.</a:t>
          </a:r>
          <a:endParaRPr lang="uk-UA" noProof="0" dirty="0"/>
        </a:p>
      </dgm:t>
    </dgm:pt>
    <dgm:pt modelId="{39CEE1C2-33E5-5846-88F5-DED59C1418CB}" type="parTrans" cxnId="{EFEF72EB-B7D9-C649-A05F-AB81A697D068}">
      <dgm:prSet/>
      <dgm:spPr/>
      <dgm:t>
        <a:bodyPr/>
        <a:lstStyle/>
        <a:p>
          <a:endParaRPr lang="ru-RU"/>
        </a:p>
      </dgm:t>
    </dgm:pt>
    <dgm:pt modelId="{8E0B9EAD-D49B-D145-ACD5-A729347B850B}" type="sibTrans" cxnId="{EFEF72EB-B7D9-C649-A05F-AB81A697D068}">
      <dgm:prSet/>
      <dgm:spPr/>
      <dgm:t>
        <a:bodyPr/>
        <a:lstStyle/>
        <a:p>
          <a:endParaRPr lang="ru-RU"/>
        </a:p>
      </dgm:t>
    </dgm:pt>
    <dgm:pt modelId="{C0DA0F4C-8EAD-974C-A44B-BA06978D13CE}">
      <dgm:prSet phldrT="[Текст]"/>
      <dgm:spPr/>
      <dgm:t>
        <a:bodyPr/>
        <a:lstStyle/>
        <a:p>
          <a:r>
            <a:rPr lang="uk-UA" noProof="0" dirty="0"/>
            <a:t>Врегулювання конфлікту інтересів </a:t>
          </a:r>
        </a:p>
      </dgm:t>
    </dgm:pt>
    <dgm:pt modelId="{414D525B-1FD1-BA4E-9678-49B0383FDD2F}" type="parTrans" cxnId="{3613BC47-AEEC-F744-8E42-130B2BA0E8F6}">
      <dgm:prSet/>
      <dgm:spPr/>
      <dgm:t>
        <a:bodyPr/>
        <a:lstStyle/>
        <a:p>
          <a:endParaRPr lang="ru-RU"/>
        </a:p>
      </dgm:t>
    </dgm:pt>
    <dgm:pt modelId="{F90CA3DD-BE89-E640-AABC-B241F1CDAF54}" type="sibTrans" cxnId="{3613BC47-AEEC-F744-8E42-130B2BA0E8F6}">
      <dgm:prSet/>
      <dgm:spPr/>
      <dgm:t>
        <a:bodyPr/>
        <a:lstStyle/>
        <a:p>
          <a:endParaRPr lang="ru-RU"/>
        </a:p>
      </dgm:t>
    </dgm:pt>
    <dgm:pt modelId="{35972E7B-9A32-9940-BED5-A9D354341F9E}">
      <dgm:prSet phldrT="[Текст]"/>
      <dgm:spPr/>
      <dgm:t>
        <a:bodyPr/>
        <a:lstStyle/>
        <a:p>
          <a:pPr algn="just"/>
          <a:r>
            <a:rPr lang="uk-UA" noProof="0" dirty="0"/>
            <a:t>Безпосередній керівник може прийняти одне з рішень, передбачених ст. 29 Закону, зокрема, </a:t>
          </a:r>
          <a:r>
            <a:rPr lang="uk-UA" b="0" i="0" u="none" noProof="0" dirty="0"/>
            <a:t>усунути особу від виконання завдання, вчинення дій, прийняття рішення чи участі в його прийнятті в умовах реального чи потенційного конфлікту інтересів;</a:t>
          </a:r>
          <a:endParaRPr lang="uk-UA" noProof="0" dirty="0"/>
        </a:p>
      </dgm:t>
    </dgm:pt>
    <dgm:pt modelId="{4F42F6C1-87C9-6F44-B151-DE345F4633D3}" type="parTrans" cxnId="{447AAA07-3B26-F24E-8383-F323BA30886B}">
      <dgm:prSet/>
      <dgm:spPr/>
      <dgm:t>
        <a:bodyPr/>
        <a:lstStyle/>
        <a:p>
          <a:endParaRPr lang="ru-RU"/>
        </a:p>
      </dgm:t>
    </dgm:pt>
    <dgm:pt modelId="{67E5483A-240E-1141-9465-E77EF19EBA6E}" type="sibTrans" cxnId="{447AAA07-3B26-F24E-8383-F323BA30886B}">
      <dgm:prSet/>
      <dgm:spPr/>
      <dgm:t>
        <a:bodyPr/>
        <a:lstStyle/>
        <a:p>
          <a:endParaRPr lang="ru-RU"/>
        </a:p>
      </dgm:t>
    </dgm:pt>
    <dgm:pt modelId="{28881C73-4559-E241-A043-3CA2AF9E6405}">
      <dgm:prSet phldrT="[Текст]"/>
      <dgm:spPr/>
      <dgm:t>
        <a:bodyPr/>
        <a:lstStyle/>
        <a:p>
          <a:endParaRPr lang="uk-UA" noProof="0" dirty="0"/>
        </a:p>
      </dgm:t>
    </dgm:pt>
    <dgm:pt modelId="{6BDB2A51-118C-7C4D-8CF4-46F65ED73F89}" type="parTrans" cxnId="{300AB514-4867-0F42-92E8-EF6D64B35F6C}">
      <dgm:prSet/>
      <dgm:spPr/>
      <dgm:t>
        <a:bodyPr/>
        <a:lstStyle/>
        <a:p>
          <a:endParaRPr lang="ru-RU"/>
        </a:p>
      </dgm:t>
    </dgm:pt>
    <dgm:pt modelId="{5AF9E004-D7B7-BE42-81D6-887DCB0C5B35}" type="sibTrans" cxnId="{300AB514-4867-0F42-92E8-EF6D64B35F6C}">
      <dgm:prSet/>
      <dgm:spPr/>
      <dgm:t>
        <a:bodyPr/>
        <a:lstStyle/>
        <a:p>
          <a:endParaRPr lang="ru-RU"/>
        </a:p>
      </dgm:t>
    </dgm:pt>
    <dgm:pt modelId="{D94C6F34-E4C2-1342-BC1C-173E9A5A1673}" type="pres">
      <dgm:prSet presAssocID="{55B0F2EA-3150-C645-8CD9-CB84D6D35D55}" presName="linearFlow" presStyleCnt="0">
        <dgm:presLayoutVars>
          <dgm:dir/>
          <dgm:animLvl val="lvl"/>
          <dgm:resizeHandles val="exact"/>
        </dgm:presLayoutVars>
      </dgm:prSet>
      <dgm:spPr/>
    </dgm:pt>
    <dgm:pt modelId="{B180A03E-EFEB-3946-88AB-4A28C37BDA78}" type="pres">
      <dgm:prSet presAssocID="{AB8485C0-6345-924A-956C-0E2F05FCE069}" presName="composite" presStyleCnt="0"/>
      <dgm:spPr/>
    </dgm:pt>
    <dgm:pt modelId="{E4F774DD-84C5-4247-B792-AA0BC847481F}" type="pres">
      <dgm:prSet presAssocID="{AB8485C0-6345-924A-956C-0E2F05FCE069}" presName="parTx" presStyleLbl="node1" presStyleIdx="0" presStyleCnt="3">
        <dgm:presLayoutVars>
          <dgm:chMax val="0"/>
          <dgm:chPref val="0"/>
          <dgm:bulletEnabled val="1"/>
        </dgm:presLayoutVars>
      </dgm:prSet>
      <dgm:spPr/>
    </dgm:pt>
    <dgm:pt modelId="{433E820F-2076-1047-B985-0AD628DC7E76}" type="pres">
      <dgm:prSet presAssocID="{AB8485C0-6345-924A-956C-0E2F05FCE069}" presName="parSh" presStyleLbl="node1" presStyleIdx="0" presStyleCnt="3"/>
      <dgm:spPr/>
    </dgm:pt>
    <dgm:pt modelId="{30EE92B0-EDBB-C544-B620-E2DF5E3CB355}" type="pres">
      <dgm:prSet presAssocID="{AB8485C0-6345-924A-956C-0E2F05FCE069}" presName="desTx" presStyleLbl="fgAcc1" presStyleIdx="0" presStyleCnt="3">
        <dgm:presLayoutVars>
          <dgm:bulletEnabled val="1"/>
        </dgm:presLayoutVars>
      </dgm:prSet>
      <dgm:spPr/>
    </dgm:pt>
    <dgm:pt modelId="{FA345624-2AC9-2A43-8BAF-C09BC9752CCB}" type="pres">
      <dgm:prSet presAssocID="{7E8F6A47-C593-F447-9651-00A2C2E47638}" presName="sibTrans" presStyleLbl="sibTrans2D1" presStyleIdx="0" presStyleCnt="2"/>
      <dgm:spPr/>
    </dgm:pt>
    <dgm:pt modelId="{D632520A-3AED-B446-B0FE-6E745EA64D41}" type="pres">
      <dgm:prSet presAssocID="{7E8F6A47-C593-F447-9651-00A2C2E47638}" presName="connTx" presStyleLbl="sibTrans2D1" presStyleIdx="0" presStyleCnt="2"/>
      <dgm:spPr/>
    </dgm:pt>
    <dgm:pt modelId="{0667A907-00BF-6042-81A9-93E18C241F8C}" type="pres">
      <dgm:prSet presAssocID="{E8B2933F-0168-FD40-A8C1-FFF7DFFEC6AE}" presName="composite" presStyleCnt="0"/>
      <dgm:spPr/>
    </dgm:pt>
    <dgm:pt modelId="{38D503E9-EC85-5A4C-9399-E54DF4274B8E}" type="pres">
      <dgm:prSet presAssocID="{E8B2933F-0168-FD40-A8C1-FFF7DFFEC6AE}" presName="parTx" presStyleLbl="node1" presStyleIdx="0" presStyleCnt="3">
        <dgm:presLayoutVars>
          <dgm:chMax val="0"/>
          <dgm:chPref val="0"/>
          <dgm:bulletEnabled val="1"/>
        </dgm:presLayoutVars>
      </dgm:prSet>
      <dgm:spPr/>
    </dgm:pt>
    <dgm:pt modelId="{2FBB799E-33CE-5B4B-A905-16A90FFA56D3}" type="pres">
      <dgm:prSet presAssocID="{E8B2933F-0168-FD40-A8C1-FFF7DFFEC6AE}" presName="parSh" presStyleLbl="node1" presStyleIdx="1" presStyleCnt="3"/>
      <dgm:spPr/>
    </dgm:pt>
    <dgm:pt modelId="{C6CE33BD-CAB5-B242-B748-66AADA8EBA0D}" type="pres">
      <dgm:prSet presAssocID="{E8B2933F-0168-FD40-A8C1-FFF7DFFEC6AE}" presName="desTx" presStyleLbl="fgAcc1" presStyleIdx="1" presStyleCnt="3">
        <dgm:presLayoutVars>
          <dgm:bulletEnabled val="1"/>
        </dgm:presLayoutVars>
      </dgm:prSet>
      <dgm:spPr/>
    </dgm:pt>
    <dgm:pt modelId="{4A1FA0F8-CF33-6248-8557-D101D1C1B28A}" type="pres">
      <dgm:prSet presAssocID="{FCD6CADF-4D46-844A-B078-F26FEBBF4617}" presName="sibTrans" presStyleLbl="sibTrans2D1" presStyleIdx="1" presStyleCnt="2"/>
      <dgm:spPr/>
    </dgm:pt>
    <dgm:pt modelId="{0933DB3D-FCA9-F04B-8143-FDA0363D15CF}" type="pres">
      <dgm:prSet presAssocID="{FCD6CADF-4D46-844A-B078-F26FEBBF4617}" presName="connTx" presStyleLbl="sibTrans2D1" presStyleIdx="1" presStyleCnt="2"/>
      <dgm:spPr/>
    </dgm:pt>
    <dgm:pt modelId="{E06B87C9-6D0F-BF45-9D0C-F5235166B0C8}" type="pres">
      <dgm:prSet presAssocID="{C0DA0F4C-8EAD-974C-A44B-BA06978D13CE}" presName="composite" presStyleCnt="0"/>
      <dgm:spPr/>
    </dgm:pt>
    <dgm:pt modelId="{BBED1BA6-6328-DB49-A7C7-0598A1BDF86A}" type="pres">
      <dgm:prSet presAssocID="{C0DA0F4C-8EAD-974C-A44B-BA06978D13CE}" presName="parTx" presStyleLbl="node1" presStyleIdx="1" presStyleCnt="3">
        <dgm:presLayoutVars>
          <dgm:chMax val="0"/>
          <dgm:chPref val="0"/>
          <dgm:bulletEnabled val="1"/>
        </dgm:presLayoutVars>
      </dgm:prSet>
      <dgm:spPr/>
    </dgm:pt>
    <dgm:pt modelId="{9B35B321-BFB6-B14E-91A0-BC5D3AE85C74}" type="pres">
      <dgm:prSet presAssocID="{C0DA0F4C-8EAD-974C-A44B-BA06978D13CE}" presName="parSh" presStyleLbl="node1" presStyleIdx="2" presStyleCnt="3"/>
      <dgm:spPr/>
    </dgm:pt>
    <dgm:pt modelId="{F4931DDE-E93B-5843-A9DB-11AD201DF482}" type="pres">
      <dgm:prSet presAssocID="{C0DA0F4C-8EAD-974C-A44B-BA06978D13CE}" presName="desTx" presStyleLbl="fgAcc1" presStyleIdx="2" presStyleCnt="3">
        <dgm:presLayoutVars>
          <dgm:bulletEnabled val="1"/>
        </dgm:presLayoutVars>
      </dgm:prSet>
      <dgm:spPr/>
    </dgm:pt>
  </dgm:ptLst>
  <dgm:cxnLst>
    <dgm:cxn modelId="{13ACAD03-C3EE-0547-BC70-5EA63124928A}" type="presOf" srcId="{7E8F6A47-C593-F447-9651-00A2C2E47638}" destId="{D632520A-3AED-B446-B0FE-6E745EA64D41}" srcOrd="1" destOrd="0" presId="urn:microsoft.com/office/officeart/2005/8/layout/process3"/>
    <dgm:cxn modelId="{447AAA07-3B26-F24E-8383-F323BA30886B}" srcId="{C0DA0F4C-8EAD-974C-A44B-BA06978D13CE}" destId="{35972E7B-9A32-9940-BED5-A9D354341F9E}" srcOrd="0" destOrd="0" parTransId="{4F42F6C1-87C9-6F44-B151-DE345F4633D3}" sibTransId="{67E5483A-240E-1141-9465-E77EF19EBA6E}"/>
    <dgm:cxn modelId="{D8F5080C-71B8-3E47-B98D-08DD98D80BB1}" type="presOf" srcId="{AB8485C0-6345-924A-956C-0E2F05FCE069}" destId="{433E820F-2076-1047-B985-0AD628DC7E76}" srcOrd="1" destOrd="0" presId="urn:microsoft.com/office/officeart/2005/8/layout/process3"/>
    <dgm:cxn modelId="{FD521D12-DDC8-A042-B44A-BC86C116D0E1}" type="presOf" srcId="{E8B2933F-0168-FD40-A8C1-FFF7DFFEC6AE}" destId="{38D503E9-EC85-5A4C-9399-E54DF4274B8E}" srcOrd="0" destOrd="0" presId="urn:microsoft.com/office/officeart/2005/8/layout/process3"/>
    <dgm:cxn modelId="{300AB514-4867-0F42-92E8-EF6D64B35F6C}" srcId="{AB8485C0-6345-924A-956C-0E2F05FCE069}" destId="{28881C73-4559-E241-A043-3CA2AF9E6405}" srcOrd="1" destOrd="0" parTransId="{6BDB2A51-118C-7C4D-8CF4-46F65ED73F89}" sibTransId="{5AF9E004-D7B7-BE42-81D6-887DCB0C5B35}"/>
    <dgm:cxn modelId="{826C351B-6BB0-844F-9916-8237E3BB4B7A}" type="presOf" srcId="{E8B2933F-0168-FD40-A8C1-FFF7DFFEC6AE}" destId="{2FBB799E-33CE-5B4B-A905-16A90FFA56D3}" srcOrd="1" destOrd="0" presId="urn:microsoft.com/office/officeart/2005/8/layout/process3"/>
    <dgm:cxn modelId="{F9CF4220-BB8B-3C41-B0EF-9076C60E6447}" type="presOf" srcId="{AB8485C0-6345-924A-956C-0E2F05FCE069}" destId="{E4F774DD-84C5-4247-B792-AA0BC847481F}" srcOrd="0" destOrd="0" presId="urn:microsoft.com/office/officeart/2005/8/layout/process3"/>
    <dgm:cxn modelId="{2F018B25-33C8-824E-B703-1E685D74941F}" type="presOf" srcId="{FCD6CADF-4D46-844A-B078-F26FEBBF4617}" destId="{0933DB3D-FCA9-F04B-8143-FDA0363D15CF}" srcOrd="1" destOrd="0" presId="urn:microsoft.com/office/officeart/2005/8/layout/process3"/>
    <dgm:cxn modelId="{5B5D2544-8151-1B4F-B7BB-1917FBE9599E}" type="presOf" srcId="{28881C73-4559-E241-A043-3CA2AF9E6405}" destId="{30EE92B0-EDBB-C544-B620-E2DF5E3CB355}" srcOrd="0" destOrd="1" presId="urn:microsoft.com/office/officeart/2005/8/layout/process3"/>
    <dgm:cxn modelId="{3613BC47-AEEC-F744-8E42-130B2BA0E8F6}" srcId="{55B0F2EA-3150-C645-8CD9-CB84D6D35D55}" destId="{C0DA0F4C-8EAD-974C-A44B-BA06978D13CE}" srcOrd="2" destOrd="0" parTransId="{414D525B-1FD1-BA4E-9678-49B0383FDD2F}" sibTransId="{F90CA3DD-BE89-E640-AABC-B241F1CDAF54}"/>
    <dgm:cxn modelId="{7FED4151-A59C-624C-96D4-4588AE4A98B7}" type="presOf" srcId="{E5D70097-34A7-AF46-A1D7-D5A4E83551CE}" destId="{30EE92B0-EDBB-C544-B620-E2DF5E3CB355}" srcOrd="0" destOrd="0" presId="urn:microsoft.com/office/officeart/2005/8/layout/process3"/>
    <dgm:cxn modelId="{B164B954-C9E0-A446-ADB0-741FFD14A7D0}" srcId="{55B0F2EA-3150-C645-8CD9-CB84D6D35D55}" destId="{E8B2933F-0168-FD40-A8C1-FFF7DFFEC6AE}" srcOrd="1" destOrd="0" parTransId="{95232998-73C2-5743-985E-CBAE7052D563}" sibTransId="{FCD6CADF-4D46-844A-B078-F26FEBBF4617}"/>
    <dgm:cxn modelId="{EBC2B56D-7315-1841-9E8B-348255B159F1}" type="presOf" srcId="{C7912694-F311-DB44-9C32-411295E82E33}" destId="{C6CE33BD-CAB5-B242-B748-66AADA8EBA0D}" srcOrd="0" destOrd="0" presId="urn:microsoft.com/office/officeart/2005/8/layout/process3"/>
    <dgm:cxn modelId="{F0D63D6F-88A3-054D-B667-D7A185F4BB10}" type="presOf" srcId="{C0DA0F4C-8EAD-974C-A44B-BA06978D13CE}" destId="{BBED1BA6-6328-DB49-A7C7-0598A1BDF86A}" srcOrd="0" destOrd="0" presId="urn:microsoft.com/office/officeart/2005/8/layout/process3"/>
    <dgm:cxn modelId="{493B8977-342A-614D-93B4-F0F5F4D735E1}" type="presOf" srcId="{55B0F2EA-3150-C645-8CD9-CB84D6D35D55}" destId="{D94C6F34-E4C2-1342-BC1C-173E9A5A1673}" srcOrd="0" destOrd="0" presId="urn:microsoft.com/office/officeart/2005/8/layout/process3"/>
    <dgm:cxn modelId="{1F497294-1491-C747-AD8C-61EAD701E558}" type="presOf" srcId="{C0DA0F4C-8EAD-974C-A44B-BA06978D13CE}" destId="{9B35B321-BFB6-B14E-91A0-BC5D3AE85C74}" srcOrd="1" destOrd="0" presId="urn:microsoft.com/office/officeart/2005/8/layout/process3"/>
    <dgm:cxn modelId="{134B19A9-683B-F146-89CF-97370A028703}" type="presOf" srcId="{FCD6CADF-4D46-844A-B078-F26FEBBF4617}" destId="{4A1FA0F8-CF33-6248-8557-D101D1C1B28A}" srcOrd="0" destOrd="0" presId="urn:microsoft.com/office/officeart/2005/8/layout/process3"/>
    <dgm:cxn modelId="{EFE9B3B8-E579-3D48-9DB5-9A0F8584CE7A}" type="presOf" srcId="{7E8F6A47-C593-F447-9651-00A2C2E47638}" destId="{FA345624-2AC9-2A43-8BAF-C09BC9752CCB}" srcOrd="0" destOrd="0" presId="urn:microsoft.com/office/officeart/2005/8/layout/process3"/>
    <dgm:cxn modelId="{198F8AD4-2743-1D43-8195-E2FFC7C40FA3}" type="presOf" srcId="{35972E7B-9A32-9940-BED5-A9D354341F9E}" destId="{F4931DDE-E93B-5843-A9DB-11AD201DF482}" srcOrd="0" destOrd="0" presId="urn:microsoft.com/office/officeart/2005/8/layout/process3"/>
    <dgm:cxn modelId="{1661A0E3-F469-5743-8648-B5C3C488FCBA}" srcId="{55B0F2EA-3150-C645-8CD9-CB84D6D35D55}" destId="{AB8485C0-6345-924A-956C-0E2F05FCE069}" srcOrd="0" destOrd="0" parTransId="{F8308C8D-5F65-4C41-907D-520F3B2ED67E}" sibTransId="{7E8F6A47-C593-F447-9651-00A2C2E47638}"/>
    <dgm:cxn modelId="{EFEF72EB-B7D9-C649-A05F-AB81A697D068}" srcId="{E8B2933F-0168-FD40-A8C1-FFF7DFFEC6AE}" destId="{C7912694-F311-DB44-9C32-411295E82E33}" srcOrd="0" destOrd="0" parTransId="{39CEE1C2-33E5-5846-88F5-DED59C1418CB}" sibTransId="{8E0B9EAD-D49B-D145-ACD5-A729347B850B}"/>
    <dgm:cxn modelId="{41587CED-BDCA-7449-BA9E-4329713D0E06}" srcId="{AB8485C0-6345-924A-956C-0E2F05FCE069}" destId="{E5D70097-34A7-AF46-A1D7-D5A4E83551CE}" srcOrd="0" destOrd="0" parTransId="{FCAEADC6-850A-2847-93BB-4BE0E288406C}" sibTransId="{033E6E98-710F-8D4C-8F07-D286AE231201}"/>
    <dgm:cxn modelId="{E7B454DC-2F62-B146-9F61-18FC94114211}" type="presParOf" srcId="{D94C6F34-E4C2-1342-BC1C-173E9A5A1673}" destId="{B180A03E-EFEB-3946-88AB-4A28C37BDA78}" srcOrd="0" destOrd="0" presId="urn:microsoft.com/office/officeart/2005/8/layout/process3"/>
    <dgm:cxn modelId="{8B7DCE25-E023-7A42-BACB-2CDB28AA59A1}" type="presParOf" srcId="{B180A03E-EFEB-3946-88AB-4A28C37BDA78}" destId="{E4F774DD-84C5-4247-B792-AA0BC847481F}" srcOrd="0" destOrd="0" presId="urn:microsoft.com/office/officeart/2005/8/layout/process3"/>
    <dgm:cxn modelId="{F631F319-BCC0-E446-8D63-8B6E1429195F}" type="presParOf" srcId="{B180A03E-EFEB-3946-88AB-4A28C37BDA78}" destId="{433E820F-2076-1047-B985-0AD628DC7E76}" srcOrd="1" destOrd="0" presId="urn:microsoft.com/office/officeart/2005/8/layout/process3"/>
    <dgm:cxn modelId="{5307066C-A81B-3F48-88D5-E98A829A1B82}" type="presParOf" srcId="{B180A03E-EFEB-3946-88AB-4A28C37BDA78}" destId="{30EE92B0-EDBB-C544-B620-E2DF5E3CB355}" srcOrd="2" destOrd="0" presId="urn:microsoft.com/office/officeart/2005/8/layout/process3"/>
    <dgm:cxn modelId="{D60AF5C0-AA9A-C34A-909A-74D7BC7A5F29}" type="presParOf" srcId="{D94C6F34-E4C2-1342-BC1C-173E9A5A1673}" destId="{FA345624-2AC9-2A43-8BAF-C09BC9752CCB}" srcOrd="1" destOrd="0" presId="urn:microsoft.com/office/officeart/2005/8/layout/process3"/>
    <dgm:cxn modelId="{2C054292-2C61-A24A-8CE1-151E1C205042}" type="presParOf" srcId="{FA345624-2AC9-2A43-8BAF-C09BC9752CCB}" destId="{D632520A-3AED-B446-B0FE-6E745EA64D41}" srcOrd="0" destOrd="0" presId="urn:microsoft.com/office/officeart/2005/8/layout/process3"/>
    <dgm:cxn modelId="{356BEF67-BC7F-3E4F-8859-D7AFD968DD33}" type="presParOf" srcId="{D94C6F34-E4C2-1342-BC1C-173E9A5A1673}" destId="{0667A907-00BF-6042-81A9-93E18C241F8C}" srcOrd="2" destOrd="0" presId="urn:microsoft.com/office/officeart/2005/8/layout/process3"/>
    <dgm:cxn modelId="{05EF9758-3804-DD4A-90AE-1A19160D61AC}" type="presParOf" srcId="{0667A907-00BF-6042-81A9-93E18C241F8C}" destId="{38D503E9-EC85-5A4C-9399-E54DF4274B8E}" srcOrd="0" destOrd="0" presId="urn:microsoft.com/office/officeart/2005/8/layout/process3"/>
    <dgm:cxn modelId="{98F8C379-80D7-7E4B-970E-9A55C85230C0}" type="presParOf" srcId="{0667A907-00BF-6042-81A9-93E18C241F8C}" destId="{2FBB799E-33CE-5B4B-A905-16A90FFA56D3}" srcOrd="1" destOrd="0" presId="urn:microsoft.com/office/officeart/2005/8/layout/process3"/>
    <dgm:cxn modelId="{D7C87528-99A6-A644-8E19-90CD3C080ADF}" type="presParOf" srcId="{0667A907-00BF-6042-81A9-93E18C241F8C}" destId="{C6CE33BD-CAB5-B242-B748-66AADA8EBA0D}" srcOrd="2" destOrd="0" presId="urn:microsoft.com/office/officeart/2005/8/layout/process3"/>
    <dgm:cxn modelId="{AB2DA901-D0A6-114A-9947-B51B743883C8}" type="presParOf" srcId="{D94C6F34-E4C2-1342-BC1C-173E9A5A1673}" destId="{4A1FA0F8-CF33-6248-8557-D101D1C1B28A}" srcOrd="3" destOrd="0" presId="urn:microsoft.com/office/officeart/2005/8/layout/process3"/>
    <dgm:cxn modelId="{2E777514-85CA-4541-A660-180C3551192D}" type="presParOf" srcId="{4A1FA0F8-CF33-6248-8557-D101D1C1B28A}" destId="{0933DB3D-FCA9-F04B-8143-FDA0363D15CF}" srcOrd="0" destOrd="0" presId="urn:microsoft.com/office/officeart/2005/8/layout/process3"/>
    <dgm:cxn modelId="{7A390A7D-439C-A445-8437-471B58604431}" type="presParOf" srcId="{D94C6F34-E4C2-1342-BC1C-173E9A5A1673}" destId="{E06B87C9-6D0F-BF45-9D0C-F5235166B0C8}" srcOrd="4" destOrd="0" presId="urn:microsoft.com/office/officeart/2005/8/layout/process3"/>
    <dgm:cxn modelId="{BE33B0E8-21AF-0B49-BE78-890F2C9CFBF4}" type="presParOf" srcId="{E06B87C9-6D0F-BF45-9D0C-F5235166B0C8}" destId="{BBED1BA6-6328-DB49-A7C7-0598A1BDF86A}" srcOrd="0" destOrd="0" presId="urn:microsoft.com/office/officeart/2005/8/layout/process3"/>
    <dgm:cxn modelId="{5C038C55-DF86-0147-909F-10E7E1E087CA}" type="presParOf" srcId="{E06B87C9-6D0F-BF45-9D0C-F5235166B0C8}" destId="{9B35B321-BFB6-B14E-91A0-BC5D3AE85C74}" srcOrd="1" destOrd="0" presId="urn:microsoft.com/office/officeart/2005/8/layout/process3"/>
    <dgm:cxn modelId="{B9AED79E-F7A4-1F4A-856E-53D7BD5CF3C5}" type="presParOf" srcId="{E06B87C9-6D0F-BF45-9D0C-F5235166B0C8}" destId="{F4931DDE-E93B-5843-A9DB-11AD201DF482}"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718CD8B-3C4B-1546-849E-ED34743640B7}" type="doc">
      <dgm:prSet loTypeId="urn:microsoft.com/office/officeart/2005/8/layout/hChevron3" loCatId="" qsTypeId="urn:microsoft.com/office/officeart/2005/8/quickstyle/3d1" qsCatId="3D" csTypeId="urn:microsoft.com/office/officeart/2005/8/colors/accent1_2" csCatId="accent1" phldr="1"/>
      <dgm:spPr/>
    </dgm:pt>
    <dgm:pt modelId="{A229CCE5-F8C7-6D46-A839-91FFF55F161B}">
      <dgm:prSet phldrT="[Текст]" custT="1"/>
      <dgm:spPr/>
      <dgm:t>
        <a:bodyPr/>
        <a:lstStyle/>
        <a:p>
          <a:r>
            <a:rPr lang="uk-UA" sz="2000" noProof="0" dirty="0"/>
            <a:t>Складання протоколу уповноваженою особою</a:t>
          </a:r>
        </a:p>
      </dgm:t>
    </dgm:pt>
    <dgm:pt modelId="{E999719B-9557-EC4F-A210-67AA01458C72}" type="parTrans" cxnId="{5DC2E6E8-2D05-CB4B-8ABC-D132C8406935}">
      <dgm:prSet/>
      <dgm:spPr/>
      <dgm:t>
        <a:bodyPr/>
        <a:lstStyle/>
        <a:p>
          <a:endParaRPr lang="ru-RU" sz="2000"/>
        </a:p>
      </dgm:t>
    </dgm:pt>
    <dgm:pt modelId="{4963B684-F13F-E647-879E-BF001202069E}" type="sibTrans" cxnId="{5DC2E6E8-2D05-CB4B-8ABC-D132C8406935}">
      <dgm:prSet/>
      <dgm:spPr/>
      <dgm:t>
        <a:bodyPr/>
        <a:lstStyle/>
        <a:p>
          <a:endParaRPr lang="ru-RU" sz="2000"/>
        </a:p>
      </dgm:t>
    </dgm:pt>
    <dgm:pt modelId="{E0419E30-24E3-9347-8993-DE2473DAE397}">
      <dgm:prSet phldrT="[Текст]" custT="1"/>
      <dgm:spPr/>
      <dgm:t>
        <a:bodyPr/>
        <a:lstStyle/>
        <a:p>
          <a:r>
            <a:rPr lang="uk-UA" sz="2000" noProof="0" dirty="0"/>
            <a:t>Відсторонення від посади за рішенням керівника </a:t>
          </a:r>
        </a:p>
      </dgm:t>
    </dgm:pt>
    <dgm:pt modelId="{07974AC2-D667-C344-A731-D3E1F246618D}" type="parTrans" cxnId="{4F2629D4-7ECB-3F48-897F-16FA0CEAD9F9}">
      <dgm:prSet/>
      <dgm:spPr/>
      <dgm:t>
        <a:bodyPr/>
        <a:lstStyle/>
        <a:p>
          <a:endParaRPr lang="ru-RU" sz="2000"/>
        </a:p>
      </dgm:t>
    </dgm:pt>
    <dgm:pt modelId="{7970DD16-B46C-B445-BBE2-21C7D69F29B4}" type="sibTrans" cxnId="{4F2629D4-7ECB-3F48-897F-16FA0CEAD9F9}">
      <dgm:prSet/>
      <dgm:spPr/>
      <dgm:t>
        <a:bodyPr/>
        <a:lstStyle/>
        <a:p>
          <a:endParaRPr lang="ru-RU" sz="2000"/>
        </a:p>
      </dgm:t>
    </dgm:pt>
    <dgm:pt modelId="{EC69320B-832C-FE4F-8C25-F526C747B65E}">
      <dgm:prSet phldrT="[Текст]" custT="1"/>
      <dgm:spPr/>
      <dgm:t>
        <a:bodyPr/>
        <a:lstStyle/>
        <a:p>
          <a:r>
            <a:rPr lang="uk-UA" sz="1400" noProof="0" dirty="0"/>
            <a:t>Притягнення до</a:t>
          </a:r>
          <a:r>
            <a:rPr lang="en-US" sz="1400" noProof="0" dirty="0"/>
            <a:t> </a:t>
          </a:r>
          <a:r>
            <a:rPr lang="en-US" sz="1400" noProof="0" dirty="0" err="1"/>
            <a:t>адмін</a:t>
          </a:r>
          <a:r>
            <a:rPr lang="en-US" sz="1400" noProof="0" dirty="0"/>
            <a:t>. +</a:t>
          </a:r>
          <a:r>
            <a:rPr lang="uk-UA" sz="1400" noProof="0" dirty="0"/>
            <a:t> дисциплінарної відповідальності та внесення даних про особу в Реєстр </a:t>
          </a:r>
        </a:p>
      </dgm:t>
    </dgm:pt>
    <dgm:pt modelId="{E7377525-DFB1-6648-B98F-73C110313C0E}" type="parTrans" cxnId="{B477CF2C-B7EA-044C-9701-E2237BCCEECD}">
      <dgm:prSet/>
      <dgm:spPr/>
      <dgm:t>
        <a:bodyPr/>
        <a:lstStyle/>
        <a:p>
          <a:endParaRPr lang="ru-RU" sz="2000"/>
        </a:p>
      </dgm:t>
    </dgm:pt>
    <dgm:pt modelId="{5D8EC045-2B29-3349-8FF5-E938719C07E6}" type="sibTrans" cxnId="{B477CF2C-B7EA-044C-9701-E2237BCCEECD}">
      <dgm:prSet/>
      <dgm:spPr/>
      <dgm:t>
        <a:bodyPr/>
        <a:lstStyle/>
        <a:p>
          <a:endParaRPr lang="ru-RU" sz="2000"/>
        </a:p>
      </dgm:t>
    </dgm:pt>
    <dgm:pt modelId="{AFF21224-9EF9-0149-96B8-368120C9F19F}">
      <dgm:prSet custT="1"/>
      <dgm:spPr/>
      <dgm:t>
        <a:bodyPr/>
        <a:lstStyle/>
        <a:p>
          <a:r>
            <a:rPr lang="uk-UA" sz="2000" noProof="0" dirty="0"/>
            <a:t>Розгляд справи в місцевому районному  суді</a:t>
          </a:r>
          <a:r>
            <a:rPr lang="en-US" sz="2000" noProof="0" dirty="0"/>
            <a:t> </a:t>
          </a:r>
          <a:r>
            <a:rPr lang="uk-UA" sz="2000" noProof="0" dirty="0"/>
            <a:t> </a:t>
          </a:r>
        </a:p>
      </dgm:t>
    </dgm:pt>
    <dgm:pt modelId="{C0F2B54A-61FC-6949-A9AA-8C0D8A56A2A9}" type="parTrans" cxnId="{26E00D1E-1882-DC45-AC8F-4CE6AC6EA8F2}">
      <dgm:prSet/>
      <dgm:spPr/>
      <dgm:t>
        <a:bodyPr/>
        <a:lstStyle/>
        <a:p>
          <a:endParaRPr lang="ru-RU" sz="2000"/>
        </a:p>
      </dgm:t>
    </dgm:pt>
    <dgm:pt modelId="{F89475F9-D602-F64B-935C-2AF4946B404E}" type="sibTrans" cxnId="{26E00D1E-1882-DC45-AC8F-4CE6AC6EA8F2}">
      <dgm:prSet/>
      <dgm:spPr/>
      <dgm:t>
        <a:bodyPr/>
        <a:lstStyle/>
        <a:p>
          <a:endParaRPr lang="ru-RU" sz="2000"/>
        </a:p>
      </dgm:t>
    </dgm:pt>
    <dgm:pt modelId="{20F66886-871F-9349-AB19-E881AA765C71}" type="pres">
      <dgm:prSet presAssocID="{B718CD8B-3C4B-1546-849E-ED34743640B7}" presName="Name0" presStyleCnt="0">
        <dgm:presLayoutVars>
          <dgm:dir/>
          <dgm:resizeHandles val="exact"/>
        </dgm:presLayoutVars>
      </dgm:prSet>
      <dgm:spPr/>
    </dgm:pt>
    <dgm:pt modelId="{D1F84819-260A-544F-90A5-07D7D1913755}" type="pres">
      <dgm:prSet presAssocID="{A229CCE5-F8C7-6D46-A839-91FFF55F161B}" presName="parTxOnly" presStyleLbl="node1" presStyleIdx="0" presStyleCnt="4">
        <dgm:presLayoutVars>
          <dgm:bulletEnabled val="1"/>
        </dgm:presLayoutVars>
      </dgm:prSet>
      <dgm:spPr/>
    </dgm:pt>
    <dgm:pt modelId="{C762F6B2-1370-1342-8463-3D3809DB5B1A}" type="pres">
      <dgm:prSet presAssocID="{4963B684-F13F-E647-879E-BF001202069E}" presName="parSpace" presStyleCnt="0"/>
      <dgm:spPr/>
    </dgm:pt>
    <dgm:pt modelId="{D2C7A004-74AB-A544-B786-68232038A1BC}" type="pres">
      <dgm:prSet presAssocID="{E0419E30-24E3-9347-8993-DE2473DAE397}" presName="parTxOnly" presStyleLbl="node1" presStyleIdx="1" presStyleCnt="4">
        <dgm:presLayoutVars>
          <dgm:bulletEnabled val="1"/>
        </dgm:presLayoutVars>
      </dgm:prSet>
      <dgm:spPr/>
    </dgm:pt>
    <dgm:pt modelId="{5B8982BD-3DC1-CE45-BC88-3591BF590692}" type="pres">
      <dgm:prSet presAssocID="{7970DD16-B46C-B445-BBE2-21C7D69F29B4}" presName="parSpace" presStyleCnt="0"/>
      <dgm:spPr/>
    </dgm:pt>
    <dgm:pt modelId="{7FD89071-A690-3849-B7BA-20C500B58DFC}" type="pres">
      <dgm:prSet presAssocID="{AFF21224-9EF9-0149-96B8-368120C9F19F}" presName="parTxOnly" presStyleLbl="node1" presStyleIdx="2" presStyleCnt="4">
        <dgm:presLayoutVars>
          <dgm:bulletEnabled val="1"/>
        </dgm:presLayoutVars>
      </dgm:prSet>
      <dgm:spPr/>
    </dgm:pt>
    <dgm:pt modelId="{6DA4813A-C415-CE49-9641-EA50208A41E2}" type="pres">
      <dgm:prSet presAssocID="{F89475F9-D602-F64B-935C-2AF4946B404E}" presName="parSpace" presStyleCnt="0"/>
      <dgm:spPr/>
    </dgm:pt>
    <dgm:pt modelId="{A91F9D95-83A6-C14C-A592-48A8A4077CBA}" type="pres">
      <dgm:prSet presAssocID="{EC69320B-832C-FE4F-8C25-F526C747B65E}" presName="parTxOnly" presStyleLbl="node1" presStyleIdx="3" presStyleCnt="4">
        <dgm:presLayoutVars>
          <dgm:bulletEnabled val="1"/>
        </dgm:presLayoutVars>
      </dgm:prSet>
      <dgm:spPr/>
    </dgm:pt>
  </dgm:ptLst>
  <dgm:cxnLst>
    <dgm:cxn modelId="{8510830A-AE16-2345-A373-2B78841BE21B}" type="presOf" srcId="{E0419E30-24E3-9347-8993-DE2473DAE397}" destId="{D2C7A004-74AB-A544-B786-68232038A1BC}" srcOrd="0" destOrd="0" presId="urn:microsoft.com/office/officeart/2005/8/layout/hChevron3"/>
    <dgm:cxn modelId="{26E00D1E-1882-DC45-AC8F-4CE6AC6EA8F2}" srcId="{B718CD8B-3C4B-1546-849E-ED34743640B7}" destId="{AFF21224-9EF9-0149-96B8-368120C9F19F}" srcOrd="2" destOrd="0" parTransId="{C0F2B54A-61FC-6949-A9AA-8C0D8A56A2A9}" sibTransId="{F89475F9-D602-F64B-935C-2AF4946B404E}"/>
    <dgm:cxn modelId="{B477CF2C-B7EA-044C-9701-E2237BCCEECD}" srcId="{B718CD8B-3C4B-1546-849E-ED34743640B7}" destId="{EC69320B-832C-FE4F-8C25-F526C747B65E}" srcOrd="3" destOrd="0" parTransId="{E7377525-DFB1-6648-B98F-73C110313C0E}" sibTransId="{5D8EC045-2B29-3349-8FF5-E938719C07E6}"/>
    <dgm:cxn modelId="{03881A2E-8C46-9A46-961D-7545093724EB}" type="presOf" srcId="{A229CCE5-F8C7-6D46-A839-91FFF55F161B}" destId="{D1F84819-260A-544F-90A5-07D7D1913755}" srcOrd="0" destOrd="0" presId="urn:microsoft.com/office/officeart/2005/8/layout/hChevron3"/>
    <dgm:cxn modelId="{E1E6308C-5627-2641-93EF-9A7EB3A7328A}" type="presOf" srcId="{AFF21224-9EF9-0149-96B8-368120C9F19F}" destId="{7FD89071-A690-3849-B7BA-20C500B58DFC}" srcOrd="0" destOrd="0" presId="urn:microsoft.com/office/officeart/2005/8/layout/hChevron3"/>
    <dgm:cxn modelId="{0E459E9F-B00C-2047-B222-8D88D397C11D}" type="presOf" srcId="{B718CD8B-3C4B-1546-849E-ED34743640B7}" destId="{20F66886-871F-9349-AB19-E881AA765C71}" srcOrd="0" destOrd="0" presId="urn:microsoft.com/office/officeart/2005/8/layout/hChevron3"/>
    <dgm:cxn modelId="{D12682C3-21C0-7F48-BDEE-774F82480657}" type="presOf" srcId="{EC69320B-832C-FE4F-8C25-F526C747B65E}" destId="{A91F9D95-83A6-C14C-A592-48A8A4077CBA}" srcOrd="0" destOrd="0" presId="urn:microsoft.com/office/officeart/2005/8/layout/hChevron3"/>
    <dgm:cxn modelId="{4F2629D4-7ECB-3F48-897F-16FA0CEAD9F9}" srcId="{B718CD8B-3C4B-1546-849E-ED34743640B7}" destId="{E0419E30-24E3-9347-8993-DE2473DAE397}" srcOrd="1" destOrd="0" parTransId="{07974AC2-D667-C344-A731-D3E1F246618D}" sibTransId="{7970DD16-B46C-B445-BBE2-21C7D69F29B4}"/>
    <dgm:cxn modelId="{5DC2E6E8-2D05-CB4B-8ABC-D132C8406935}" srcId="{B718CD8B-3C4B-1546-849E-ED34743640B7}" destId="{A229CCE5-F8C7-6D46-A839-91FFF55F161B}" srcOrd="0" destOrd="0" parTransId="{E999719B-9557-EC4F-A210-67AA01458C72}" sibTransId="{4963B684-F13F-E647-879E-BF001202069E}"/>
    <dgm:cxn modelId="{2237A9D8-BED2-364C-8EAC-2AB9A1BD61A3}" type="presParOf" srcId="{20F66886-871F-9349-AB19-E881AA765C71}" destId="{D1F84819-260A-544F-90A5-07D7D1913755}" srcOrd="0" destOrd="0" presId="urn:microsoft.com/office/officeart/2005/8/layout/hChevron3"/>
    <dgm:cxn modelId="{73A76EF4-E9CA-2C46-9748-40FEBCC9C6B9}" type="presParOf" srcId="{20F66886-871F-9349-AB19-E881AA765C71}" destId="{C762F6B2-1370-1342-8463-3D3809DB5B1A}" srcOrd="1" destOrd="0" presId="urn:microsoft.com/office/officeart/2005/8/layout/hChevron3"/>
    <dgm:cxn modelId="{0BAF658F-6C5B-104A-830E-F2878D129253}" type="presParOf" srcId="{20F66886-871F-9349-AB19-E881AA765C71}" destId="{D2C7A004-74AB-A544-B786-68232038A1BC}" srcOrd="2" destOrd="0" presId="urn:microsoft.com/office/officeart/2005/8/layout/hChevron3"/>
    <dgm:cxn modelId="{F4319FC7-757B-E445-9E3E-3D12C2FBF4C6}" type="presParOf" srcId="{20F66886-871F-9349-AB19-E881AA765C71}" destId="{5B8982BD-3DC1-CE45-BC88-3591BF590692}" srcOrd="3" destOrd="0" presId="urn:microsoft.com/office/officeart/2005/8/layout/hChevron3"/>
    <dgm:cxn modelId="{037D9F80-A953-4C4F-B5D8-33FD2865E203}" type="presParOf" srcId="{20F66886-871F-9349-AB19-E881AA765C71}" destId="{7FD89071-A690-3849-B7BA-20C500B58DFC}" srcOrd="4" destOrd="0" presId="urn:microsoft.com/office/officeart/2005/8/layout/hChevron3"/>
    <dgm:cxn modelId="{82AAE5D4-F8B6-4344-A6C2-3D60D1D61AF3}" type="presParOf" srcId="{20F66886-871F-9349-AB19-E881AA765C71}" destId="{6DA4813A-C415-CE49-9641-EA50208A41E2}" srcOrd="5" destOrd="0" presId="urn:microsoft.com/office/officeart/2005/8/layout/hChevron3"/>
    <dgm:cxn modelId="{DF59FDB1-5AB3-714F-8A59-BE38E31C0EA1}" type="presParOf" srcId="{20F66886-871F-9349-AB19-E881AA765C71}" destId="{A91F9D95-83A6-C14C-A592-48A8A4077CBA}"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AD1D63F-C4A3-C946-82C6-64E8AA8397C8}" type="doc">
      <dgm:prSet loTypeId="urn:microsoft.com/office/officeart/2005/8/layout/equation2" loCatId="" qsTypeId="urn:microsoft.com/office/officeart/2005/8/quickstyle/simple1" qsCatId="simple" csTypeId="urn:microsoft.com/office/officeart/2005/8/colors/accent1_2" csCatId="accent1" phldr="1"/>
      <dgm:spPr/>
    </dgm:pt>
    <dgm:pt modelId="{37DB6C1F-244A-2243-A022-79257DC9A1EA}">
      <dgm:prSet phldrT="[Текст]"/>
      <dgm:spPr/>
      <dgm:t>
        <a:bodyPr/>
        <a:lstStyle/>
        <a:p>
          <a:r>
            <a:rPr lang="uk-UA" noProof="0" dirty="0"/>
            <a:t>Наявність підприємств або корпоративних прав </a:t>
          </a:r>
        </a:p>
      </dgm:t>
    </dgm:pt>
    <dgm:pt modelId="{81BD1A98-9FCF-DA46-96C2-131604296E87}" type="parTrans" cxnId="{C0CF8863-D223-A843-9EFA-8ADD4121DD90}">
      <dgm:prSet/>
      <dgm:spPr/>
      <dgm:t>
        <a:bodyPr/>
        <a:lstStyle/>
        <a:p>
          <a:endParaRPr lang="ru-RU"/>
        </a:p>
      </dgm:t>
    </dgm:pt>
    <dgm:pt modelId="{979938C1-2E75-F54B-8158-1C5C7841A3A3}" type="sibTrans" cxnId="{C0CF8863-D223-A843-9EFA-8ADD4121DD90}">
      <dgm:prSet/>
      <dgm:spPr/>
      <dgm:t>
        <a:bodyPr/>
        <a:lstStyle/>
        <a:p>
          <a:endParaRPr lang="ru-RU"/>
        </a:p>
      </dgm:t>
    </dgm:pt>
    <dgm:pt modelId="{177B4156-EE29-1A44-9ED0-B4A43211D430}">
      <dgm:prSet/>
      <dgm:spPr/>
      <dgm:t>
        <a:bodyPr/>
        <a:lstStyle/>
        <a:p>
          <a:r>
            <a:rPr lang="ru-RU" b="0" i="0" u="none"/>
            <a:t>призначення (обрання) на посаду </a:t>
          </a:r>
          <a:endParaRPr lang="ru-RU"/>
        </a:p>
      </dgm:t>
    </dgm:pt>
    <dgm:pt modelId="{4CF36C4C-EE88-9840-969A-7C60D2F0B35F}" type="parTrans" cxnId="{1E53BD9E-AE92-7B4A-A151-D5881CEDA396}">
      <dgm:prSet/>
      <dgm:spPr/>
      <dgm:t>
        <a:bodyPr/>
        <a:lstStyle/>
        <a:p>
          <a:endParaRPr lang="ru-RU"/>
        </a:p>
      </dgm:t>
    </dgm:pt>
    <dgm:pt modelId="{C6C490FE-A0B9-8D4B-9E4B-84EA8D3F92FF}" type="sibTrans" cxnId="{1E53BD9E-AE92-7B4A-A151-D5881CEDA396}">
      <dgm:prSet/>
      <dgm:spPr/>
      <dgm:t>
        <a:bodyPr/>
        <a:lstStyle/>
        <a:p>
          <a:endParaRPr lang="ru-RU"/>
        </a:p>
      </dgm:t>
    </dgm:pt>
    <dgm:pt modelId="{CA3D593F-B713-3347-AD67-E5F798353FDD}">
      <dgm:prSet/>
      <dgm:spPr/>
      <dgm:t>
        <a:bodyPr/>
        <a:lstStyle/>
        <a:p>
          <a:r>
            <a:rPr lang="uk-UA" b="0" i="0" u="none" noProof="0" dirty="0"/>
            <a:t>протягом 60 днів після призначення (обрання) на посаду передати </a:t>
          </a:r>
          <a:r>
            <a:rPr lang="uk-UA" b="1" i="0" u="sng" noProof="0" dirty="0"/>
            <a:t>в управління </a:t>
          </a:r>
          <a:r>
            <a:rPr lang="uk-UA" b="0" i="0" u="none" noProof="0" dirty="0"/>
            <a:t>іншій особі </a:t>
          </a:r>
          <a:endParaRPr lang="uk-UA" noProof="0" dirty="0"/>
        </a:p>
      </dgm:t>
    </dgm:pt>
    <dgm:pt modelId="{050F2C63-2E4D-5B4B-AFD8-8F581F15BD75}" type="parTrans" cxnId="{461D1AE6-B110-134E-A7E1-F9DD3FACC59B}">
      <dgm:prSet/>
      <dgm:spPr/>
      <dgm:t>
        <a:bodyPr/>
        <a:lstStyle/>
        <a:p>
          <a:endParaRPr lang="ru-RU"/>
        </a:p>
      </dgm:t>
    </dgm:pt>
    <dgm:pt modelId="{15868323-CD58-8444-9B39-0F6A742BBF1E}" type="sibTrans" cxnId="{461D1AE6-B110-134E-A7E1-F9DD3FACC59B}">
      <dgm:prSet/>
      <dgm:spPr/>
      <dgm:t>
        <a:bodyPr/>
        <a:lstStyle/>
        <a:p>
          <a:endParaRPr lang="ru-RU"/>
        </a:p>
      </dgm:t>
    </dgm:pt>
    <dgm:pt modelId="{30F24EFB-AB16-D646-8B72-7A0D4E9CA9DB}" type="pres">
      <dgm:prSet presAssocID="{9AD1D63F-C4A3-C946-82C6-64E8AA8397C8}" presName="Name0" presStyleCnt="0">
        <dgm:presLayoutVars>
          <dgm:dir/>
          <dgm:resizeHandles val="exact"/>
        </dgm:presLayoutVars>
      </dgm:prSet>
      <dgm:spPr/>
    </dgm:pt>
    <dgm:pt modelId="{5055DD09-C615-1840-86AB-979B61DFD175}" type="pres">
      <dgm:prSet presAssocID="{9AD1D63F-C4A3-C946-82C6-64E8AA8397C8}" presName="vNodes" presStyleCnt="0"/>
      <dgm:spPr/>
    </dgm:pt>
    <dgm:pt modelId="{F3A7CDC2-197F-D446-9B51-85FEBB143F01}" type="pres">
      <dgm:prSet presAssocID="{177B4156-EE29-1A44-9ED0-B4A43211D430}" presName="node" presStyleLbl="node1" presStyleIdx="0" presStyleCnt="3">
        <dgm:presLayoutVars>
          <dgm:bulletEnabled val="1"/>
        </dgm:presLayoutVars>
      </dgm:prSet>
      <dgm:spPr/>
    </dgm:pt>
    <dgm:pt modelId="{1265F1DC-684F-364A-8701-E684FAC46F7F}" type="pres">
      <dgm:prSet presAssocID="{C6C490FE-A0B9-8D4B-9E4B-84EA8D3F92FF}" presName="spacerT" presStyleCnt="0"/>
      <dgm:spPr/>
    </dgm:pt>
    <dgm:pt modelId="{6CFB973F-3765-7E4F-A456-91F55168A039}" type="pres">
      <dgm:prSet presAssocID="{C6C490FE-A0B9-8D4B-9E4B-84EA8D3F92FF}" presName="sibTrans" presStyleLbl="sibTrans2D1" presStyleIdx="0" presStyleCnt="2"/>
      <dgm:spPr/>
    </dgm:pt>
    <dgm:pt modelId="{7CF341DE-D730-8E4E-8BE9-042FA082893B}" type="pres">
      <dgm:prSet presAssocID="{C6C490FE-A0B9-8D4B-9E4B-84EA8D3F92FF}" presName="spacerB" presStyleCnt="0"/>
      <dgm:spPr/>
    </dgm:pt>
    <dgm:pt modelId="{95E494C4-866C-464E-ADA7-4FEFD3985E50}" type="pres">
      <dgm:prSet presAssocID="{37DB6C1F-244A-2243-A022-79257DC9A1EA}" presName="node" presStyleLbl="node1" presStyleIdx="1" presStyleCnt="3">
        <dgm:presLayoutVars>
          <dgm:bulletEnabled val="1"/>
        </dgm:presLayoutVars>
      </dgm:prSet>
      <dgm:spPr/>
    </dgm:pt>
    <dgm:pt modelId="{844B752D-0D69-FD4A-8E19-FF61189C33CC}" type="pres">
      <dgm:prSet presAssocID="{9AD1D63F-C4A3-C946-82C6-64E8AA8397C8}" presName="sibTransLast" presStyleLbl="sibTrans2D1" presStyleIdx="1" presStyleCnt="2"/>
      <dgm:spPr/>
    </dgm:pt>
    <dgm:pt modelId="{99C70DCB-7729-DA4B-A70C-12B0B423E951}" type="pres">
      <dgm:prSet presAssocID="{9AD1D63F-C4A3-C946-82C6-64E8AA8397C8}" presName="connectorText" presStyleLbl="sibTrans2D1" presStyleIdx="1" presStyleCnt="2"/>
      <dgm:spPr/>
    </dgm:pt>
    <dgm:pt modelId="{6E51E773-1468-A84E-AF4C-57D87E50C870}" type="pres">
      <dgm:prSet presAssocID="{9AD1D63F-C4A3-C946-82C6-64E8AA8397C8}" presName="lastNode" presStyleLbl="node1" presStyleIdx="2" presStyleCnt="3">
        <dgm:presLayoutVars>
          <dgm:bulletEnabled val="1"/>
        </dgm:presLayoutVars>
      </dgm:prSet>
      <dgm:spPr/>
    </dgm:pt>
  </dgm:ptLst>
  <dgm:cxnLst>
    <dgm:cxn modelId="{1F8B8A3F-5E46-8C40-8F06-30752B68F32E}" type="presOf" srcId="{177B4156-EE29-1A44-9ED0-B4A43211D430}" destId="{F3A7CDC2-197F-D446-9B51-85FEBB143F01}" srcOrd="0" destOrd="0" presId="urn:microsoft.com/office/officeart/2005/8/layout/equation2"/>
    <dgm:cxn modelId="{A8D0F05C-56EC-7146-9C72-435130E13DE4}" type="presOf" srcId="{9AD1D63F-C4A3-C946-82C6-64E8AA8397C8}" destId="{30F24EFB-AB16-D646-8B72-7A0D4E9CA9DB}" srcOrd="0" destOrd="0" presId="urn:microsoft.com/office/officeart/2005/8/layout/equation2"/>
    <dgm:cxn modelId="{C0CF8863-D223-A843-9EFA-8ADD4121DD90}" srcId="{9AD1D63F-C4A3-C946-82C6-64E8AA8397C8}" destId="{37DB6C1F-244A-2243-A022-79257DC9A1EA}" srcOrd="1" destOrd="0" parTransId="{81BD1A98-9FCF-DA46-96C2-131604296E87}" sibTransId="{979938C1-2E75-F54B-8158-1C5C7841A3A3}"/>
    <dgm:cxn modelId="{5CF67876-1ECD-804E-86D7-755FCB5909E7}" type="presOf" srcId="{CA3D593F-B713-3347-AD67-E5F798353FDD}" destId="{6E51E773-1468-A84E-AF4C-57D87E50C870}" srcOrd="0" destOrd="0" presId="urn:microsoft.com/office/officeart/2005/8/layout/equation2"/>
    <dgm:cxn modelId="{ADD45D8A-FAD1-4F42-B73C-C75647C984B6}" type="presOf" srcId="{37DB6C1F-244A-2243-A022-79257DC9A1EA}" destId="{95E494C4-866C-464E-ADA7-4FEFD3985E50}" srcOrd="0" destOrd="0" presId="urn:microsoft.com/office/officeart/2005/8/layout/equation2"/>
    <dgm:cxn modelId="{D2DF0F94-4604-B440-BAF6-ECD5A76FB79F}" type="presOf" srcId="{979938C1-2E75-F54B-8158-1C5C7841A3A3}" destId="{844B752D-0D69-FD4A-8E19-FF61189C33CC}" srcOrd="0" destOrd="0" presId="urn:microsoft.com/office/officeart/2005/8/layout/equation2"/>
    <dgm:cxn modelId="{1E53BD9E-AE92-7B4A-A151-D5881CEDA396}" srcId="{9AD1D63F-C4A3-C946-82C6-64E8AA8397C8}" destId="{177B4156-EE29-1A44-9ED0-B4A43211D430}" srcOrd="0" destOrd="0" parTransId="{4CF36C4C-EE88-9840-969A-7C60D2F0B35F}" sibTransId="{C6C490FE-A0B9-8D4B-9E4B-84EA8D3F92FF}"/>
    <dgm:cxn modelId="{ED6550CF-FFC5-C64A-916C-8AB3F49A6DD4}" type="presOf" srcId="{979938C1-2E75-F54B-8158-1C5C7841A3A3}" destId="{99C70DCB-7729-DA4B-A70C-12B0B423E951}" srcOrd="1" destOrd="0" presId="urn:microsoft.com/office/officeart/2005/8/layout/equation2"/>
    <dgm:cxn modelId="{7350D4E5-AE47-AB4B-B921-52DDE0797F8B}" type="presOf" srcId="{C6C490FE-A0B9-8D4B-9E4B-84EA8D3F92FF}" destId="{6CFB973F-3765-7E4F-A456-91F55168A039}" srcOrd="0" destOrd="0" presId="urn:microsoft.com/office/officeart/2005/8/layout/equation2"/>
    <dgm:cxn modelId="{461D1AE6-B110-134E-A7E1-F9DD3FACC59B}" srcId="{9AD1D63F-C4A3-C946-82C6-64E8AA8397C8}" destId="{CA3D593F-B713-3347-AD67-E5F798353FDD}" srcOrd="2" destOrd="0" parTransId="{050F2C63-2E4D-5B4B-AFD8-8F581F15BD75}" sibTransId="{15868323-CD58-8444-9B39-0F6A742BBF1E}"/>
    <dgm:cxn modelId="{9AC3ECB6-4E81-8945-9E30-BC67F60DFFDF}" type="presParOf" srcId="{30F24EFB-AB16-D646-8B72-7A0D4E9CA9DB}" destId="{5055DD09-C615-1840-86AB-979B61DFD175}" srcOrd="0" destOrd="0" presId="urn:microsoft.com/office/officeart/2005/8/layout/equation2"/>
    <dgm:cxn modelId="{C9D75063-8A47-EA4E-94D4-71AF947394E6}" type="presParOf" srcId="{5055DD09-C615-1840-86AB-979B61DFD175}" destId="{F3A7CDC2-197F-D446-9B51-85FEBB143F01}" srcOrd="0" destOrd="0" presId="urn:microsoft.com/office/officeart/2005/8/layout/equation2"/>
    <dgm:cxn modelId="{BCB120B0-95D1-734A-BE8D-41088D0542A6}" type="presParOf" srcId="{5055DD09-C615-1840-86AB-979B61DFD175}" destId="{1265F1DC-684F-364A-8701-E684FAC46F7F}" srcOrd="1" destOrd="0" presId="urn:microsoft.com/office/officeart/2005/8/layout/equation2"/>
    <dgm:cxn modelId="{8D688B84-0BF9-484A-B155-5F43E5AD53F4}" type="presParOf" srcId="{5055DD09-C615-1840-86AB-979B61DFD175}" destId="{6CFB973F-3765-7E4F-A456-91F55168A039}" srcOrd="2" destOrd="0" presId="urn:microsoft.com/office/officeart/2005/8/layout/equation2"/>
    <dgm:cxn modelId="{396B3960-44A3-6148-99CE-0F9A7F37BBAE}" type="presParOf" srcId="{5055DD09-C615-1840-86AB-979B61DFD175}" destId="{7CF341DE-D730-8E4E-8BE9-042FA082893B}" srcOrd="3" destOrd="0" presId="urn:microsoft.com/office/officeart/2005/8/layout/equation2"/>
    <dgm:cxn modelId="{626405EF-D96C-1A43-8299-30B6B17F79F1}" type="presParOf" srcId="{5055DD09-C615-1840-86AB-979B61DFD175}" destId="{95E494C4-866C-464E-ADA7-4FEFD3985E50}" srcOrd="4" destOrd="0" presId="urn:microsoft.com/office/officeart/2005/8/layout/equation2"/>
    <dgm:cxn modelId="{E63FC31F-7999-2647-80DB-4A5A24743EDE}" type="presParOf" srcId="{30F24EFB-AB16-D646-8B72-7A0D4E9CA9DB}" destId="{844B752D-0D69-FD4A-8E19-FF61189C33CC}" srcOrd="1" destOrd="0" presId="urn:microsoft.com/office/officeart/2005/8/layout/equation2"/>
    <dgm:cxn modelId="{3D723FD3-AD94-5740-876A-6A42BCDD3B86}" type="presParOf" srcId="{844B752D-0D69-FD4A-8E19-FF61189C33CC}" destId="{99C70DCB-7729-DA4B-A70C-12B0B423E951}" srcOrd="0" destOrd="0" presId="urn:microsoft.com/office/officeart/2005/8/layout/equation2"/>
    <dgm:cxn modelId="{CDE5A9A0-BD9D-4F45-99F2-EE0A6B758449}" type="presParOf" srcId="{30F24EFB-AB16-D646-8B72-7A0D4E9CA9DB}" destId="{6E51E773-1468-A84E-AF4C-57D87E50C870}"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1E7DC6-8432-7C40-B9AB-9E7893E9FD26}">
      <dsp:nvSpPr>
        <dsp:cNvPr id="0" name=""/>
        <dsp:cNvSpPr/>
      </dsp:nvSpPr>
      <dsp:spPr>
        <a:xfrm>
          <a:off x="6026693" y="2742076"/>
          <a:ext cx="661483" cy="1042189"/>
        </a:xfrm>
        <a:custGeom>
          <a:avLst/>
          <a:gdLst/>
          <a:ahLst/>
          <a:cxnLst/>
          <a:rect l="0" t="0" r="0" b="0"/>
          <a:pathLst>
            <a:path>
              <a:moveTo>
                <a:pt x="0" y="0"/>
              </a:moveTo>
              <a:lnTo>
                <a:pt x="0" y="1042189"/>
              </a:lnTo>
              <a:lnTo>
                <a:pt x="661483" y="10421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8E613C-5A1B-434B-847F-5A80452AE252}">
      <dsp:nvSpPr>
        <dsp:cNvPr id="0" name=""/>
        <dsp:cNvSpPr/>
      </dsp:nvSpPr>
      <dsp:spPr>
        <a:xfrm>
          <a:off x="5257800" y="1133479"/>
          <a:ext cx="2532848" cy="475782"/>
        </a:xfrm>
        <a:custGeom>
          <a:avLst/>
          <a:gdLst/>
          <a:ahLst/>
          <a:cxnLst/>
          <a:rect l="0" t="0" r="0" b="0"/>
          <a:pathLst>
            <a:path>
              <a:moveTo>
                <a:pt x="0" y="0"/>
              </a:moveTo>
              <a:lnTo>
                <a:pt x="0" y="237891"/>
              </a:lnTo>
              <a:lnTo>
                <a:pt x="2532848" y="237891"/>
              </a:lnTo>
              <a:lnTo>
                <a:pt x="2532848" y="4757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668C35-8D0B-504D-BEA5-621D5B3ED3ED}">
      <dsp:nvSpPr>
        <dsp:cNvPr id="0" name=""/>
        <dsp:cNvSpPr/>
      </dsp:nvSpPr>
      <dsp:spPr>
        <a:xfrm>
          <a:off x="2814964" y="1133479"/>
          <a:ext cx="2442835" cy="475782"/>
        </a:xfrm>
        <a:custGeom>
          <a:avLst/>
          <a:gdLst/>
          <a:ahLst/>
          <a:cxnLst/>
          <a:rect l="0" t="0" r="0" b="0"/>
          <a:pathLst>
            <a:path>
              <a:moveTo>
                <a:pt x="2442835" y="0"/>
              </a:moveTo>
              <a:lnTo>
                <a:pt x="2442835" y="237891"/>
              </a:lnTo>
              <a:lnTo>
                <a:pt x="0" y="237891"/>
              </a:lnTo>
              <a:lnTo>
                <a:pt x="0" y="4757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55E304-8074-D247-A3D2-0D65BFFAF990}">
      <dsp:nvSpPr>
        <dsp:cNvPr id="0" name=""/>
        <dsp:cNvSpPr/>
      </dsp:nvSpPr>
      <dsp:spPr>
        <a:xfrm>
          <a:off x="2710757" y="665"/>
          <a:ext cx="5094085" cy="11328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kern="1200" noProof="0" dirty="0"/>
            <a:t>Суб'єкти</a:t>
          </a:r>
          <a:r>
            <a:rPr lang="uk-UA" sz="1800" kern="1200" noProof="0" dirty="0"/>
            <a:t> </a:t>
          </a:r>
        </a:p>
      </dsp:txBody>
      <dsp:txXfrm>
        <a:off x="2710757" y="665"/>
        <a:ext cx="5094085" cy="1132814"/>
      </dsp:txXfrm>
    </dsp:sp>
    <dsp:sp modelId="{DE882342-7487-D048-B620-A1EBDF47416A}">
      <dsp:nvSpPr>
        <dsp:cNvPr id="0" name=""/>
        <dsp:cNvSpPr/>
      </dsp:nvSpPr>
      <dsp:spPr>
        <a:xfrm>
          <a:off x="520006" y="1609261"/>
          <a:ext cx="4589915" cy="11328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uk-UA" sz="1800" b="0" i="0" u="none" kern="1200" noProof="0" dirty="0"/>
            <a:t>особи, уповноважені на виконання функцій держави або місцевого самоврядування (</a:t>
          </a:r>
          <a:r>
            <a:rPr lang="uk-UA" sz="1800" b="0" i="0" u="none" kern="1200" noProof="0" dirty="0" err="1"/>
            <a:t>п</a:t>
          </a:r>
          <a:r>
            <a:rPr lang="uk-UA" sz="1800" b="0" i="0" u="none" kern="1200" noProof="0" dirty="0"/>
            <a:t>. 1 </a:t>
          </a:r>
          <a:r>
            <a:rPr lang="uk-UA" sz="1800" b="0" i="0" u="none" kern="1200" noProof="0" dirty="0" err="1"/>
            <a:t>ч</a:t>
          </a:r>
          <a:r>
            <a:rPr lang="uk-UA" sz="1800" b="0" i="0" u="none" kern="1200" noProof="0" dirty="0"/>
            <a:t>. 1 ст. 3 Закону)</a:t>
          </a:r>
          <a:endParaRPr lang="uk-UA" sz="1800" kern="1200" noProof="0" dirty="0"/>
        </a:p>
      </dsp:txBody>
      <dsp:txXfrm>
        <a:off x="520006" y="1609261"/>
        <a:ext cx="4589915" cy="1132814"/>
      </dsp:txXfrm>
    </dsp:sp>
    <dsp:sp modelId="{D83ECD83-58DC-D14C-B2B1-F4AB411F8FC6}">
      <dsp:nvSpPr>
        <dsp:cNvPr id="0" name=""/>
        <dsp:cNvSpPr/>
      </dsp:nvSpPr>
      <dsp:spPr>
        <a:xfrm>
          <a:off x="5585704" y="1609261"/>
          <a:ext cx="4409888" cy="11328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uk-UA" sz="1800" b="0" i="0" u="none" kern="1200" noProof="0" dirty="0"/>
            <a:t>особи, які для цілей цього Закону прирівнюються до осіб, уповноважених на виконання функцій держави або місцевого самоврядування</a:t>
          </a:r>
          <a:r>
            <a:rPr lang="en-US" sz="1800" b="0" i="0" u="none" kern="1200" noProof="0" dirty="0"/>
            <a:t> </a:t>
          </a:r>
          <a:r>
            <a:rPr lang="uk-UA" sz="1800" b="0" i="0" u="none" kern="1200" noProof="0" dirty="0"/>
            <a:t>(</a:t>
          </a:r>
          <a:r>
            <a:rPr lang="uk-UA" sz="1800" b="0" i="0" u="none" kern="1200" noProof="0" dirty="0" err="1"/>
            <a:t>п</a:t>
          </a:r>
          <a:r>
            <a:rPr lang="uk-UA" sz="1800" b="0" i="0" u="none" kern="1200" noProof="0" dirty="0"/>
            <a:t>. 2 </a:t>
          </a:r>
          <a:r>
            <a:rPr lang="uk-UA" sz="1800" b="0" i="0" u="none" kern="1200" noProof="0" dirty="0" err="1"/>
            <a:t>ч</a:t>
          </a:r>
          <a:r>
            <a:rPr lang="uk-UA" sz="1800" b="0" i="0" u="none" kern="1200" noProof="0" dirty="0"/>
            <a:t>. 1 ст. 3 Закону)</a:t>
          </a:r>
          <a:endParaRPr lang="uk-UA" sz="1800" kern="1200" noProof="0" dirty="0"/>
        </a:p>
      </dsp:txBody>
      <dsp:txXfrm>
        <a:off x="5585704" y="1609261"/>
        <a:ext cx="4409888" cy="1132814"/>
      </dsp:txXfrm>
    </dsp:sp>
    <dsp:sp modelId="{19514D3A-934C-2045-A368-0C8563BCF6DF}">
      <dsp:nvSpPr>
        <dsp:cNvPr id="0" name=""/>
        <dsp:cNvSpPr/>
      </dsp:nvSpPr>
      <dsp:spPr>
        <a:xfrm>
          <a:off x="6688176" y="3217858"/>
          <a:ext cx="3214882" cy="11328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uk-UA" sz="1800" b="0" i="0" u="none" kern="1200" noProof="0" dirty="0"/>
            <a:t>посадові особи юридичних осіб публічного права</a:t>
          </a:r>
        </a:p>
        <a:p>
          <a:pPr marL="0" lvl="0" indent="0" algn="ctr" defTabSz="800100">
            <a:lnSpc>
              <a:spcPct val="90000"/>
            </a:lnSpc>
            <a:spcBef>
              <a:spcPct val="0"/>
            </a:spcBef>
            <a:spcAft>
              <a:spcPct val="35000"/>
            </a:spcAft>
            <a:buNone/>
          </a:pPr>
          <a:r>
            <a:rPr lang="uk-UA" sz="1800" b="0" i="0" u="none" kern="1200" noProof="0" dirty="0" err="1"/>
            <a:t>п.п.а</a:t>
          </a:r>
          <a:r>
            <a:rPr lang="uk-UA" sz="1800" b="0" i="0" u="none" kern="1200" noProof="0" dirty="0"/>
            <a:t>) </a:t>
          </a:r>
          <a:r>
            <a:rPr lang="uk-UA" sz="1800" b="0" i="0" u="none" kern="1200" noProof="0" dirty="0" err="1"/>
            <a:t>п</a:t>
          </a:r>
          <a:r>
            <a:rPr lang="uk-UA" sz="1800" b="0" i="0" u="none" kern="1200" noProof="0" dirty="0"/>
            <a:t>. 2 </a:t>
          </a:r>
          <a:r>
            <a:rPr lang="uk-UA" sz="1800" b="0" i="0" u="none" kern="1200" noProof="0" dirty="0" err="1"/>
            <a:t>ч</a:t>
          </a:r>
          <a:r>
            <a:rPr lang="uk-UA" sz="1800" b="0" i="0" u="none" kern="1200" noProof="0" dirty="0"/>
            <a:t>. 1 ст. 3 Закону</a:t>
          </a:r>
          <a:endParaRPr lang="uk-UA" sz="1800" kern="1200" noProof="0" dirty="0"/>
        </a:p>
      </dsp:txBody>
      <dsp:txXfrm>
        <a:off x="6688176" y="3217858"/>
        <a:ext cx="3214882" cy="11328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BA350D-FFBA-114C-BD0D-C6B7433F3667}">
      <dsp:nvSpPr>
        <dsp:cNvPr id="0" name=""/>
        <dsp:cNvSpPr/>
      </dsp:nvSpPr>
      <dsp:spPr>
        <a:xfrm>
          <a:off x="1768" y="1003703"/>
          <a:ext cx="2343931" cy="23439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uk-UA" sz="1700" kern="1200" noProof="0" dirty="0"/>
            <a:t>Представницькі або службові повноваження</a:t>
          </a:r>
        </a:p>
      </dsp:txBody>
      <dsp:txXfrm>
        <a:off x="345029" y="1346964"/>
        <a:ext cx="1657409" cy="1657409"/>
      </dsp:txXfrm>
    </dsp:sp>
    <dsp:sp modelId="{6E22A03E-6D2F-024C-8EA3-8D507CA4D520}">
      <dsp:nvSpPr>
        <dsp:cNvPr id="0" name=""/>
        <dsp:cNvSpPr/>
      </dsp:nvSpPr>
      <dsp:spPr>
        <a:xfrm>
          <a:off x="2536026" y="1495928"/>
          <a:ext cx="1359480" cy="135948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ru-RU" sz="1400" kern="1200"/>
        </a:p>
      </dsp:txBody>
      <dsp:txXfrm>
        <a:off x="2716225" y="2015793"/>
        <a:ext cx="999082" cy="319750"/>
      </dsp:txXfrm>
    </dsp:sp>
    <dsp:sp modelId="{099572F6-798E-7A46-976B-A0FBA319E75D}">
      <dsp:nvSpPr>
        <dsp:cNvPr id="0" name=""/>
        <dsp:cNvSpPr/>
      </dsp:nvSpPr>
      <dsp:spPr>
        <a:xfrm>
          <a:off x="4085834" y="1003703"/>
          <a:ext cx="2343931" cy="23439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uk-UA" sz="1700" kern="1200" noProof="0" dirty="0"/>
            <a:t>Об'єктивність та неупередженість </a:t>
          </a:r>
        </a:p>
      </dsp:txBody>
      <dsp:txXfrm>
        <a:off x="4429095" y="1346964"/>
        <a:ext cx="1657409" cy="1657409"/>
      </dsp:txXfrm>
    </dsp:sp>
    <dsp:sp modelId="{741B7A99-16DC-9B49-B89C-8B2FF46FADDF}">
      <dsp:nvSpPr>
        <dsp:cNvPr id="0" name=""/>
        <dsp:cNvSpPr/>
      </dsp:nvSpPr>
      <dsp:spPr>
        <a:xfrm>
          <a:off x="6620092" y="1495928"/>
          <a:ext cx="1359480" cy="1359480"/>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ru-RU" sz="1400" kern="1200"/>
        </a:p>
      </dsp:txBody>
      <dsp:txXfrm>
        <a:off x="6800291" y="1775981"/>
        <a:ext cx="999082" cy="799374"/>
      </dsp:txXfrm>
    </dsp:sp>
    <dsp:sp modelId="{6F33C089-FFF5-0E4F-8A91-215889976B0B}">
      <dsp:nvSpPr>
        <dsp:cNvPr id="0" name=""/>
        <dsp:cNvSpPr/>
      </dsp:nvSpPr>
      <dsp:spPr>
        <a:xfrm>
          <a:off x="8169900" y="1003703"/>
          <a:ext cx="2343931" cy="23439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uk-UA" sz="1700" kern="1200" noProof="0" dirty="0"/>
            <a:t>Безстороннє та справедливе рішення </a:t>
          </a:r>
        </a:p>
      </dsp:txBody>
      <dsp:txXfrm>
        <a:off x="8513161" y="1346964"/>
        <a:ext cx="1657409" cy="16574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045D9-030C-EC41-B8ED-F94865FCAC57}">
      <dsp:nvSpPr>
        <dsp:cNvPr id="0" name=""/>
        <dsp:cNvSpPr/>
      </dsp:nvSpPr>
      <dsp:spPr>
        <a:xfrm>
          <a:off x="6071" y="384129"/>
          <a:ext cx="1686706" cy="16867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uk-UA" sz="1800" kern="1200" noProof="0" dirty="0"/>
            <a:t>Приватний інтерес </a:t>
          </a:r>
        </a:p>
      </dsp:txBody>
      <dsp:txXfrm>
        <a:off x="253083" y="631141"/>
        <a:ext cx="1192682" cy="1192682"/>
      </dsp:txXfrm>
    </dsp:sp>
    <dsp:sp modelId="{D40B737B-3B57-8F40-838F-411348168996}">
      <dsp:nvSpPr>
        <dsp:cNvPr id="0" name=""/>
        <dsp:cNvSpPr/>
      </dsp:nvSpPr>
      <dsp:spPr>
        <a:xfrm>
          <a:off x="1829738" y="738338"/>
          <a:ext cx="978289" cy="978289"/>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ru-RU" sz="1300" kern="1200"/>
        </a:p>
      </dsp:txBody>
      <dsp:txXfrm>
        <a:off x="1959410" y="1112436"/>
        <a:ext cx="718945" cy="230093"/>
      </dsp:txXfrm>
    </dsp:sp>
    <dsp:sp modelId="{1FEB378D-4CE0-B74A-95CE-18DB6DB94778}">
      <dsp:nvSpPr>
        <dsp:cNvPr id="0" name=""/>
        <dsp:cNvSpPr/>
      </dsp:nvSpPr>
      <dsp:spPr>
        <a:xfrm>
          <a:off x="2944988" y="384129"/>
          <a:ext cx="1686706" cy="16867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uk-UA" sz="1400" kern="1200" noProof="0" dirty="0"/>
            <a:t>Представницькі або службові повноваження </a:t>
          </a:r>
        </a:p>
      </dsp:txBody>
      <dsp:txXfrm>
        <a:off x="3192000" y="631141"/>
        <a:ext cx="1192682" cy="1192682"/>
      </dsp:txXfrm>
    </dsp:sp>
    <dsp:sp modelId="{6ED369EC-0A67-6343-8544-494FAD37612D}">
      <dsp:nvSpPr>
        <dsp:cNvPr id="0" name=""/>
        <dsp:cNvSpPr/>
      </dsp:nvSpPr>
      <dsp:spPr>
        <a:xfrm>
          <a:off x="4768655" y="738338"/>
          <a:ext cx="978289" cy="978289"/>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ru-RU" sz="1300" kern="1200"/>
        </a:p>
      </dsp:txBody>
      <dsp:txXfrm>
        <a:off x="4898327" y="1112436"/>
        <a:ext cx="718945" cy="230093"/>
      </dsp:txXfrm>
    </dsp:sp>
    <dsp:sp modelId="{DD68B06E-9332-0F4E-BAAE-F51006E9806B}">
      <dsp:nvSpPr>
        <dsp:cNvPr id="0" name=""/>
        <dsp:cNvSpPr/>
      </dsp:nvSpPr>
      <dsp:spPr>
        <a:xfrm>
          <a:off x="5883905" y="384129"/>
          <a:ext cx="1686706" cy="16867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uk-UA" sz="1400" kern="1200" noProof="0" dirty="0"/>
            <a:t>Об'єктивність та неупередженість дій або рішень</a:t>
          </a:r>
        </a:p>
      </dsp:txBody>
      <dsp:txXfrm>
        <a:off x="6130917" y="631141"/>
        <a:ext cx="1192682" cy="1192682"/>
      </dsp:txXfrm>
    </dsp:sp>
    <dsp:sp modelId="{99A7AE0F-A4F8-E840-9163-9A295D72CB0B}">
      <dsp:nvSpPr>
        <dsp:cNvPr id="0" name=""/>
        <dsp:cNvSpPr/>
      </dsp:nvSpPr>
      <dsp:spPr>
        <a:xfrm>
          <a:off x="7707572" y="738338"/>
          <a:ext cx="978289" cy="978289"/>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ru-RU" sz="1300" kern="1200"/>
        </a:p>
      </dsp:txBody>
      <dsp:txXfrm>
        <a:off x="7837244" y="939866"/>
        <a:ext cx="718945" cy="575233"/>
      </dsp:txXfrm>
    </dsp:sp>
    <dsp:sp modelId="{0C513B0B-CBD0-AF48-A4B6-190B27474F53}">
      <dsp:nvSpPr>
        <dsp:cNvPr id="0" name=""/>
        <dsp:cNvSpPr/>
      </dsp:nvSpPr>
      <dsp:spPr>
        <a:xfrm>
          <a:off x="8822822" y="384129"/>
          <a:ext cx="1686706" cy="16867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uk-UA" sz="1600" kern="1200" noProof="0" dirty="0"/>
            <a:t>Рішення або дія вчинена в умовах конфлікту інтересів </a:t>
          </a:r>
        </a:p>
      </dsp:txBody>
      <dsp:txXfrm>
        <a:off x="9069834" y="631141"/>
        <a:ext cx="1192682" cy="11926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627BA-5255-0749-AA71-79BAC75C54FB}">
      <dsp:nvSpPr>
        <dsp:cNvPr id="0" name=""/>
        <dsp:cNvSpPr/>
      </dsp:nvSpPr>
      <dsp:spPr>
        <a:xfrm>
          <a:off x="8318" y="463631"/>
          <a:ext cx="2486217" cy="19112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noProof="0" dirty="0"/>
            <a:t>Перебування в підпорядкуванні директора його дружини  </a:t>
          </a:r>
        </a:p>
        <a:p>
          <a:pPr marL="0" lvl="0" indent="0" algn="ctr" defTabSz="800100">
            <a:lnSpc>
              <a:spcPct val="90000"/>
            </a:lnSpc>
            <a:spcBef>
              <a:spcPct val="0"/>
            </a:spcBef>
            <a:spcAft>
              <a:spcPct val="35000"/>
            </a:spcAft>
            <a:buNone/>
          </a:pPr>
          <a:r>
            <a:rPr lang="uk-UA" sz="1800" kern="1200" noProof="0" dirty="0"/>
            <a:t>(потенційний конфлікт)</a:t>
          </a:r>
        </a:p>
      </dsp:txBody>
      <dsp:txXfrm>
        <a:off x="64297" y="519610"/>
        <a:ext cx="2374259" cy="1799321"/>
      </dsp:txXfrm>
    </dsp:sp>
    <dsp:sp modelId="{BF3164B7-BE6F-474D-AE78-F794721B3ED6}">
      <dsp:nvSpPr>
        <dsp:cNvPr id="0" name=""/>
        <dsp:cNvSpPr/>
      </dsp:nvSpPr>
      <dsp:spPr>
        <a:xfrm>
          <a:off x="2743156" y="1110980"/>
          <a:ext cx="527078" cy="6165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uk-UA" sz="1400" kern="1200" noProof="0" dirty="0"/>
        </a:p>
      </dsp:txBody>
      <dsp:txXfrm>
        <a:off x="2743156" y="1234296"/>
        <a:ext cx="368955" cy="369949"/>
      </dsp:txXfrm>
    </dsp:sp>
    <dsp:sp modelId="{8DE12DD2-255D-A940-A2FD-0BFD415BEDEC}">
      <dsp:nvSpPr>
        <dsp:cNvPr id="0" name=""/>
        <dsp:cNvSpPr/>
      </dsp:nvSpPr>
      <dsp:spPr>
        <a:xfrm>
          <a:off x="3489021" y="463631"/>
          <a:ext cx="2486217" cy="19112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noProof="0" dirty="0"/>
            <a:t>Не вчинення жодних дій щодо врегулювання потенційного конфлікту</a:t>
          </a:r>
        </a:p>
      </dsp:txBody>
      <dsp:txXfrm>
        <a:off x="3545000" y="519610"/>
        <a:ext cx="2374259" cy="1799321"/>
      </dsp:txXfrm>
    </dsp:sp>
    <dsp:sp modelId="{EF972967-B85E-F94B-B1A6-3D73589794B9}">
      <dsp:nvSpPr>
        <dsp:cNvPr id="0" name=""/>
        <dsp:cNvSpPr/>
      </dsp:nvSpPr>
      <dsp:spPr>
        <a:xfrm>
          <a:off x="6223860" y="1110980"/>
          <a:ext cx="527078" cy="6165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uk-UA" sz="1400" kern="1200" noProof="0" dirty="0"/>
        </a:p>
      </dsp:txBody>
      <dsp:txXfrm>
        <a:off x="6223860" y="1234296"/>
        <a:ext cx="368955" cy="369949"/>
      </dsp:txXfrm>
    </dsp:sp>
    <dsp:sp modelId="{E441D877-5D2D-5F48-9FD7-BEB3B5789ABA}">
      <dsp:nvSpPr>
        <dsp:cNvPr id="0" name=""/>
        <dsp:cNvSpPr/>
      </dsp:nvSpPr>
      <dsp:spPr>
        <a:xfrm>
          <a:off x="6969725" y="463631"/>
          <a:ext cx="2486217" cy="19112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noProof="0" dirty="0"/>
            <a:t>Прийняття рішення про преміювання </a:t>
          </a:r>
        </a:p>
        <a:p>
          <a:pPr marL="0" lvl="0" indent="0" algn="ctr" defTabSz="800100">
            <a:lnSpc>
              <a:spcPct val="90000"/>
            </a:lnSpc>
            <a:spcBef>
              <a:spcPct val="0"/>
            </a:spcBef>
            <a:spcAft>
              <a:spcPct val="35000"/>
            </a:spcAft>
            <a:buNone/>
          </a:pPr>
          <a:r>
            <a:rPr lang="uk-UA" sz="1800" kern="1200" noProof="0" dirty="0"/>
            <a:t>(реальний конфлікт)</a:t>
          </a:r>
        </a:p>
      </dsp:txBody>
      <dsp:txXfrm>
        <a:off x="7025704" y="519610"/>
        <a:ext cx="2374259" cy="17993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627BA-5255-0749-AA71-79BAC75C54FB}">
      <dsp:nvSpPr>
        <dsp:cNvPr id="0" name=""/>
        <dsp:cNvSpPr/>
      </dsp:nvSpPr>
      <dsp:spPr>
        <a:xfrm>
          <a:off x="9242" y="268641"/>
          <a:ext cx="2762398" cy="21235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noProof="0" dirty="0"/>
            <a:t>Перемога в тендері </a:t>
          </a:r>
          <a:r>
            <a:rPr lang="en-US" sz="1800" kern="1200" noProof="0" dirty="0"/>
            <a:t>ТОВ</a:t>
          </a:r>
          <a:r>
            <a:rPr lang="uk-UA" sz="1800" kern="1200" noProof="0" dirty="0"/>
            <a:t>, де близькі особи є засновниками </a:t>
          </a:r>
        </a:p>
        <a:p>
          <a:pPr marL="0" lvl="0" indent="0" algn="ctr" defTabSz="800100">
            <a:lnSpc>
              <a:spcPct val="90000"/>
            </a:lnSpc>
            <a:spcBef>
              <a:spcPct val="0"/>
            </a:spcBef>
            <a:spcAft>
              <a:spcPct val="35000"/>
            </a:spcAft>
            <a:buNone/>
          </a:pPr>
          <a:r>
            <a:rPr lang="uk-UA" sz="1800" kern="1200" noProof="0" dirty="0"/>
            <a:t>(потенційний конфлікт за умови якщо пропозицію розглядає не пов'язана особа)</a:t>
          </a:r>
        </a:p>
      </dsp:txBody>
      <dsp:txXfrm>
        <a:off x="71440" y="330839"/>
        <a:ext cx="2638002" cy="1999198"/>
      </dsp:txXfrm>
    </dsp:sp>
    <dsp:sp modelId="{BF3164B7-BE6F-474D-AE78-F794721B3ED6}">
      <dsp:nvSpPr>
        <dsp:cNvPr id="0" name=""/>
        <dsp:cNvSpPr/>
      </dsp:nvSpPr>
      <dsp:spPr>
        <a:xfrm>
          <a:off x="3047880" y="98790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uk-UA" sz="1400" kern="1200" noProof="0" dirty="0"/>
        </a:p>
      </dsp:txBody>
      <dsp:txXfrm>
        <a:off x="3047880" y="1124916"/>
        <a:ext cx="409940" cy="411044"/>
      </dsp:txXfrm>
    </dsp:sp>
    <dsp:sp modelId="{8DE12DD2-255D-A940-A2FD-0BFD415BEDEC}">
      <dsp:nvSpPr>
        <dsp:cNvPr id="0" name=""/>
        <dsp:cNvSpPr/>
      </dsp:nvSpPr>
      <dsp:spPr>
        <a:xfrm>
          <a:off x="3876600" y="268641"/>
          <a:ext cx="2762398" cy="21235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noProof="0" dirty="0"/>
            <a:t>Не вчинення жодних дій щодо врегулювання потенційного конфлікту </a:t>
          </a:r>
        </a:p>
      </dsp:txBody>
      <dsp:txXfrm>
        <a:off x="3938798" y="330839"/>
        <a:ext cx="2638002" cy="1999198"/>
      </dsp:txXfrm>
    </dsp:sp>
    <dsp:sp modelId="{EF972967-B85E-F94B-B1A6-3D73589794B9}">
      <dsp:nvSpPr>
        <dsp:cNvPr id="0" name=""/>
        <dsp:cNvSpPr/>
      </dsp:nvSpPr>
      <dsp:spPr>
        <a:xfrm>
          <a:off x="6915239" y="98790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uk-UA" sz="1400" kern="1200" noProof="0" dirty="0"/>
        </a:p>
      </dsp:txBody>
      <dsp:txXfrm>
        <a:off x="6915239" y="1124916"/>
        <a:ext cx="409940" cy="411044"/>
      </dsp:txXfrm>
    </dsp:sp>
    <dsp:sp modelId="{E441D877-5D2D-5F48-9FD7-BEB3B5789ABA}">
      <dsp:nvSpPr>
        <dsp:cNvPr id="0" name=""/>
        <dsp:cNvSpPr/>
      </dsp:nvSpPr>
      <dsp:spPr>
        <a:xfrm>
          <a:off x="7743958" y="268641"/>
          <a:ext cx="2762398" cy="21235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noProof="0" dirty="0"/>
            <a:t>Підписання договору</a:t>
          </a:r>
        </a:p>
        <a:p>
          <a:pPr marL="0" lvl="0" indent="0" algn="ctr" defTabSz="800100">
            <a:lnSpc>
              <a:spcPct val="90000"/>
            </a:lnSpc>
            <a:spcBef>
              <a:spcPct val="0"/>
            </a:spcBef>
            <a:spcAft>
              <a:spcPct val="35000"/>
            </a:spcAft>
            <a:buNone/>
          </a:pPr>
          <a:r>
            <a:rPr lang="uk-UA" sz="1800" kern="1200" noProof="0" dirty="0"/>
            <a:t>(реальний конфлікт)</a:t>
          </a:r>
        </a:p>
      </dsp:txBody>
      <dsp:txXfrm>
        <a:off x="7806156" y="330839"/>
        <a:ext cx="2638002" cy="19991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3E820F-2076-1047-B985-0AD628DC7E76}">
      <dsp:nvSpPr>
        <dsp:cNvPr id="0" name=""/>
        <dsp:cNvSpPr/>
      </dsp:nvSpPr>
      <dsp:spPr>
        <a:xfrm>
          <a:off x="5230" y="231124"/>
          <a:ext cx="2378024" cy="12077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uk-UA" sz="1500" kern="1200" noProof="0" dirty="0"/>
            <a:t>Виникнення</a:t>
          </a:r>
          <a:r>
            <a:rPr lang="uk-UA" sz="1500" kern="1200" dirty="0"/>
            <a:t> конфлікту інтересів (насамперед, потенційного) </a:t>
          </a:r>
        </a:p>
      </dsp:txBody>
      <dsp:txXfrm>
        <a:off x="5230" y="231124"/>
        <a:ext cx="2378024" cy="805182"/>
      </dsp:txXfrm>
    </dsp:sp>
    <dsp:sp modelId="{30EE92B0-EDBB-C544-B620-E2DF5E3CB355}">
      <dsp:nvSpPr>
        <dsp:cNvPr id="0" name=""/>
        <dsp:cNvSpPr/>
      </dsp:nvSpPr>
      <dsp:spPr>
        <a:xfrm>
          <a:off x="492295" y="1036306"/>
          <a:ext cx="2378024" cy="30839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uk-UA" sz="1500" kern="1200" noProof="0" dirty="0"/>
            <a:t>Повідомлення не пізніше наступного дня</a:t>
          </a:r>
          <a:r>
            <a:rPr lang="en-US" sz="1500" kern="1200" noProof="0" dirty="0"/>
            <a:t> </a:t>
          </a:r>
          <a:r>
            <a:rPr lang="uk-UA" sz="1500" kern="1200" noProof="0" dirty="0"/>
            <a:t>з моменту коли стало відомо свого безпосереднього керівника </a:t>
          </a:r>
        </a:p>
        <a:p>
          <a:pPr marL="114300" lvl="1" indent="-114300" algn="l" defTabSz="666750">
            <a:lnSpc>
              <a:spcPct val="90000"/>
            </a:lnSpc>
            <a:spcBef>
              <a:spcPct val="0"/>
            </a:spcBef>
            <a:spcAft>
              <a:spcPct val="15000"/>
            </a:spcAft>
            <a:buChar char="•"/>
          </a:pPr>
          <a:endParaRPr lang="uk-UA" sz="1500" kern="1200" noProof="0" dirty="0"/>
        </a:p>
      </dsp:txBody>
      <dsp:txXfrm>
        <a:off x="561945" y="1105956"/>
        <a:ext cx="2238724" cy="2944606"/>
      </dsp:txXfrm>
    </dsp:sp>
    <dsp:sp modelId="{FA345624-2AC9-2A43-8BAF-C09BC9752CCB}">
      <dsp:nvSpPr>
        <dsp:cNvPr id="0" name=""/>
        <dsp:cNvSpPr/>
      </dsp:nvSpPr>
      <dsp:spPr>
        <a:xfrm>
          <a:off x="2743754" y="337686"/>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ru-RU" sz="1200" kern="1200"/>
        </a:p>
      </dsp:txBody>
      <dsp:txXfrm>
        <a:off x="2743754" y="456098"/>
        <a:ext cx="586641" cy="355235"/>
      </dsp:txXfrm>
    </dsp:sp>
    <dsp:sp modelId="{2FBB799E-33CE-5B4B-A905-16A90FFA56D3}">
      <dsp:nvSpPr>
        <dsp:cNvPr id="0" name=""/>
        <dsp:cNvSpPr/>
      </dsp:nvSpPr>
      <dsp:spPr>
        <a:xfrm>
          <a:off x="3825254" y="231124"/>
          <a:ext cx="2378024" cy="12077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uk-UA" sz="1500" kern="1200" noProof="0" dirty="0"/>
            <a:t>Отримання повідомлення </a:t>
          </a:r>
        </a:p>
      </dsp:txBody>
      <dsp:txXfrm>
        <a:off x="3825254" y="231124"/>
        <a:ext cx="2378024" cy="805182"/>
      </dsp:txXfrm>
    </dsp:sp>
    <dsp:sp modelId="{C6CE33BD-CAB5-B242-B748-66AADA8EBA0D}">
      <dsp:nvSpPr>
        <dsp:cNvPr id="0" name=""/>
        <dsp:cNvSpPr/>
      </dsp:nvSpPr>
      <dsp:spPr>
        <a:xfrm>
          <a:off x="4312320" y="1036306"/>
          <a:ext cx="2378024" cy="30839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just" defTabSz="666750">
            <a:lnSpc>
              <a:spcPct val="90000"/>
            </a:lnSpc>
            <a:spcBef>
              <a:spcPct val="0"/>
            </a:spcBef>
            <a:spcAft>
              <a:spcPct val="15000"/>
            </a:spcAft>
            <a:buChar char="•"/>
          </a:pPr>
          <a:r>
            <a:rPr lang="uk-UA" sz="1500" b="0" i="0" u="none" kern="1200" noProof="0" dirty="0"/>
            <a:t>Безпосередній керівник протягом двох робочих днів після отримання повідомлення приймає рішення щодо врегулювання конфлікту інтересів, про що повідомляє відповідну особу.</a:t>
          </a:r>
          <a:endParaRPr lang="uk-UA" sz="1500" kern="1200" noProof="0" dirty="0"/>
        </a:p>
      </dsp:txBody>
      <dsp:txXfrm>
        <a:off x="4381970" y="1105956"/>
        <a:ext cx="2238724" cy="2944606"/>
      </dsp:txXfrm>
    </dsp:sp>
    <dsp:sp modelId="{4A1FA0F8-CF33-6248-8557-D101D1C1B28A}">
      <dsp:nvSpPr>
        <dsp:cNvPr id="0" name=""/>
        <dsp:cNvSpPr/>
      </dsp:nvSpPr>
      <dsp:spPr>
        <a:xfrm>
          <a:off x="6563779" y="337686"/>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ru-RU" sz="1200" kern="1200"/>
        </a:p>
      </dsp:txBody>
      <dsp:txXfrm>
        <a:off x="6563779" y="456098"/>
        <a:ext cx="586641" cy="355235"/>
      </dsp:txXfrm>
    </dsp:sp>
    <dsp:sp modelId="{9B35B321-BFB6-B14E-91A0-BC5D3AE85C74}">
      <dsp:nvSpPr>
        <dsp:cNvPr id="0" name=""/>
        <dsp:cNvSpPr/>
      </dsp:nvSpPr>
      <dsp:spPr>
        <a:xfrm>
          <a:off x="7645279" y="231124"/>
          <a:ext cx="2378024" cy="12077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uk-UA" sz="1500" kern="1200" noProof="0" dirty="0"/>
            <a:t>Врегулювання конфлікту інтересів </a:t>
          </a:r>
        </a:p>
      </dsp:txBody>
      <dsp:txXfrm>
        <a:off x="7645279" y="231124"/>
        <a:ext cx="2378024" cy="805182"/>
      </dsp:txXfrm>
    </dsp:sp>
    <dsp:sp modelId="{F4931DDE-E93B-5843-A9DB-11AD201DF482}">
      <dsp:nvSpPr>
        <dsp:cNvPr id="0" name=""/>
        <dsp:cNvSpPr/>
      </dsp:nvSpPr>
      <dsp:spPr>
        <a:xfrm>
          <a:off x="8132345" y="1036306"/>
          <a:ext cx="2378024" cy="30839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just" defTabSz="666750">
            <a:lnSpc>
              <a:spcPct val="90000"/>
            </a:lnSpc>
            <a:spcBef>
              <a:spcPct val="0"/>
            </a:spcBef>
            <a:spcAft>
              <a:spcPct val="15000"/>
            </a:spcAft>
            <a:buChar char="•"/>
          </a:pPr>
          <a:r>
            <a:rPr lang="uk-UA" sz="1500" kern="1200" noProof="0" dirty="0"/>
            <a:t>Безпосередній керівник може прийняти одне з рішень, передбачених ст. 29 Закону, зокрема, </a:t>
          </a:r>
          <a:r>
            <a:rPr lang="uk-UA" sz="1500" b="0" i="0" u="none" kern="1200" noProof="0" dirty="0"/>
            <a:t>усунути особу від виконання завдання, вчинення дій, прийняття рішення чи участі в його прийнятті в умовах реального чи потенційного конфлікту інтересів;</a:t>
          </a:r>
          <a:endParaRPr lang="uk-UA" sz="1500" kern="1200" noProof="0" dirty="0"/>
        </a:p>
      </dsp:txBody>
      <dsp:txXfrm>
        <a:off x="8201995" y="1105956"/>
        <a:ext cx="2238724" cy="29446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F84819-260A-544F-90A5-07D7D1913755}">
      <dsp:nvSpPr>
        <dsp:cNvPr id="0" name=""/>
        <dsp:cNvSpPr/>
      </dsp:nvSpPr>
      <dsp:spPr>
        <a:xfrm>
          <a:off x="3080" y="1401822"/>
          <a:ext cx="3091011" cy="1236404"/>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uk-UA" sz="2000" kern="1200" noProof="0" dirty="0"/>
            <a:t>Складання протоколу уповноваженою особою</a:t>
          </a:r>
        </a:p>
      </dsp:txBody>
      <dsp:txXfrm>
        <a:off x="3080" y="1401822"/>
        <a:ext cx="2781910" cy="1236404"/>
      </dsp:txXfrm>
    </dsp:sp>
    <dsp:sp modelId="{D2C7A004-74AB-A544-B786-68232038A1BC}">
      <dsp:nvSpPr>
        <dsp:cNvPr id="0" name=""/>
        <dsp:cNvSpPr/>
      </dsp:nvSpPr>
      <dsp:spPr>
        <a:xfrm>
          <a:off x="2475889" y="1401822"/>
          <a:ext cx="3091011" cy="1236404"/>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uk-UA" sz="2000" kern="1200" noProof="0" dirty="0"/>
            <a:t>Відсторонення від посади за рішенням керівника </a:t>
          </a:r>
        </a:p>
      </dsp:txBody>
      <dsp:txXfrm>
        <a:off x="3094091" y="1401822"/>
        <a:ext cx="1854607" cy="1236404"/>
      </dsp:txXfrm>
    </dsp:sp>
    <dsp:sp modelId="{7FD89071-A690-3849-B7BA-20C500B58DFC}">
      <dsp:nvSpPr>
        <dsp:cNvPr id="0" name=""/>
        <dsp:cNvSpPr/>
      </dsp:nvSpPr>
      <dsp:spPr>
        <a:xfrm>
          <a:off x="4948698" y="1401822"/>
          <a:ext cx="3091011" cy="1236404"/>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uk-UA" sz="2000" kern="1200" noProof="0" dirty="0"/>
            <a:t>Розгляд справи в місцевому районному  суді</a:t>
          </a:r>
          <a:r>
            <a:rPr lang="en-US" sz="2000" kern="1200" noProof="0" dirty="0"/>
            <a:t> </a:t>
          </a:r>
          <a:r>
            <a:rPr lang="uk-UA" sz="2000" kern="1200" noProof="0" dirty="0"/>
            <a:t> </a:t>
          </a:r>
        </a:p>
      </dsp:txBody>
      <dsp:txXfrm>
        <a:off x="5566900" y="1401822"/>
        <a:ext cx="1854607" cy="1236404"/>
      </dsp:txXfrm>
    </dsp:sp>
    <dsp:sp modelId="{A91F9D95-83A6-C14C-A592-48A8A4077CBA}">
      <dsp:nvSpPr>
        <dsp:cNvPr id="0" name=""/>
        <dsp:cNvSpPr/>
      </dsp:nvSpPr>
      <dsp:spPr>
        <a:xfrm>
          <a:off x="7421507" y="1401822"/>
          <a:ext cx="3091011" cy="1236404"/>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uk-UA" sz="1400" kern="1200" noProof="0" dirty="0"/>
            <a:t>Притягнення до</a:t>
          </a:r>
          <a:r>
            <a:rPr lang="en-US" sz="1400" kern="1200" noProof="0" dirty="0"/>
            <a:t> </a:t>
          </a:r>
          <a:r>
            <a:rPr lang="en-US" sz="1400" kern="1200" noProof="0" dirty="0" err="1"/>
            <a:t>адмін</a:t>
          </a:r>
          <a:r>
            <a:rPr lang="en-US" sz="1400" kern="1200" noProof="0" dirty="0"/>
            <a:t>. +</a:t>
          </a:r>
          <a:r>
            <a:rPr lang="uk-UA" sz="1400" kern="1200" noProof="0" dirty="0"/>
            <a:t> дисциплінарної відповідальності та внесення даних про особу в Реєстр </a:t>
          </a:r>
        </a:p>
      </dsp:txBody>
      <dsp:txXfrm>
        <a:off x="8039709" y="1401822"/>
        <a:ext cx="1854607" cy="12364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A7CDC2-197F-D446-9B51-85FEBB143F01}">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ru-RU" sz="1300" b="0" i="0" u="none" kern="1200"/>
            <a:t>призначення (обрання) на посаду </a:t>
          </a:r>
          <a:endParaRPr lang="ru-RU" sz="1300" kern="1200"/>
        </a:p>
      </dsp:txBody>
      <dsp:txXfrm>
        <a:off x="2634301" y="232497"/>
        <a:ext cx="1121882" cy="1121882"/>
      </dsp:txXfrm>
    </dsp:sp>
    <dsp:sp modelId="{6CFB973F-3765-7E4F-A456-91F55168A039}">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ru-RU" sz="1100" kern="1200"/>
        </a:p>
      </dsp:txBody>
      <dsp:txXfrm>
        <a:off x="2857109" y="2067451"/>
        <a:ext cx="676267" cy="216435"/>
      </dsp:txXfrm>
    </dsp:sp>
    <dsp:sp modelId="{95E494C4-866C-464E-ADA7-4FEFD3985E50}">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uk-UA" sz="1300" kern="1200" noProof="0" dirty="0"/>
            <a:t>Наявність підприємств або корпоративних прав </a:t>
          </a:r>
        </a:p>
      </dsp:txBody>
      <dsp:txXfrm>
        <a:off x="2634301" y="2996958"/>
        <a:ext cx="1121882" cy="1121882"/>
      </dsp:txXfrm>
    </dsp:sp>
    <dsp:sp modelId="{844B752D-0D69-FD4A-8E19-FF61189C33CC}">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ru-RU" sz="1100" kern="1200"/>
        </a:p>
      </dsp:txBody>
      <dsp:txXfrm>
        <a:off x="4226521" y="1998606"/>
        <a:ext cx="353173" cy="354124"/>
      </dsp:txXfrm>
    </dsp:sp>
    <dsp:sp modelId="{6E51E773-1468-A84E-AF4C-57D87E50C870}">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uk-UA" sz="2200" b="0" i="0" u="none" kern="1200" noProof="0" dirty="0"/>
            <a:t>протягом 60 днів після призначення (обрання) на посаду передати </a:t>
          </a:r>
          <a:r>
            <a:rPr lang="uk-UA" sz="2200" b="1" i="0" u="sng" kern="1200" noProof="0" dirty="0"/>
            <a:t>в управління </a:t>
          </a:r>
          <a:r>
            <a:rPr lang="uk-UA" sz="2200" b="0" i="0" u="none" kern="1200" noProof="0" dirty="0"/>
            <a:t>іншій особі </a:t>
          </a:r>
          <a:endParaRPr lang="uk-UA" sz="2200" kern="1200" noProof="0" dirty="0"/>
        </a:p>
      </dsp:txBody>
      <dsp:txXfrm>
        <a:off x="5405182" y="1053785"/>
        <a:ext cx="2243766" cy="224376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BE5961-BFDB-C540-9287-6E90E658255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4FA8F2FE-A7B1-A844-9BAA-A09957DD11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4B91E308-F2A8-F14F-B1C8-BFA58DBC471F}"/>
              </a:ext>
            </a:extLst>
          </p:cNvPr>
          <p:cNvSpPr>
            <a:spLocks noGrp="1"/>
          </p:cNvSpPr>
          <p:nvPr>
            <p:ph type="dt" sz="half" idx="10"/>
          </p:nvPr>
        </p:nvSpPr>
        <p:spPr/>
        <p:txBody>
          <a:bodyPr/>
          <a:lstStyle/>
          <a:p>
            <a:fld id="{C7A295B1-9830-744D-92E2-51E69231D644}" type="datetimeFigureOut">
              <a:rPr lang="ru-RU" smtClean="0"/>
              <a:t>24.11.2021</a:t>
            </a:fld>
            <a:endParaRPr lang="ru-RU"/>
          </a:p>
        </p:txBody>
      </p:sp>
      <p:sp>
        <p:nvSpPr>
          <p:cNvPr id="5" name="Нижний колонтитул 4">
            <a:extLst>
              <a:ext uri="{FF2B5EF4-FFF2-40B4-BE49-F238E27FC236}">
                <a16:creationId xmlns:a16="http://schemas.microsoft.com/office/drawing/2014/main" id="{CC19AAF9-6A36-5244-9FF1-85DF365DFBB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1429DC7-06FF-D745-94C3-F83DD8F48403}"/>
              </a:ext>
            </a:extLst>
          </p:cNvPr>
          <p:cNvSpPr>
            <a:spLocks noGrp="1"/>
          </p:cNvSpPr>
          <p:nvPr>
            <p:ph type="sldNum" sz="quarter" idx="12"/>
          </p:nvPr>
        </p:nvSpPr>
        <p:spPr/>
        <p:txBody>
          <a:bodyPr/>
          <a:lstStyle/>
          <a:p>
            <a:fld id="{9CFE4E1A-A6ED-0F4C-9464-39DF70DF7F3B}" type="slidenum">
              <a:rPr lang="ru-RU" smtClean="0"/>
              <a:t>‹#›</a:t>
            </a:fld>
            <a:endParaRPr lang="ru-RU"/>
          </a:p>
        </p:txBody>
      </p:sp>
    </p:spTree>
    <p:extLst>
      <p:ext uri="{BB962C8B-B14F-4D97-AF65-F5344CB8AC3E}">
        <p14:creationId xmlns:p14="http://schemas.microsoft.com/office/powerpoint/2010/main" val="1377555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C74BA3-E766-F540-BCAF-F305F95F69B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6BDD4B5E-BBF6-DA44-AA9D-2AB7B2EB7705}"/>
              </a:ext>
            </a:extLst>
          </p:cNvPr>
          <p:cNvSpPr>
            <a:spLocks noGrp="1"/>
          </p:cNvSpPr>
          <p:nvPr>
            <p:ph type="body" orient="vert" idx="1"/>
          </p:nvPr>
        </p:nvSpPr>
        <p:spPr/>
        <p:txBody>
          <a:bodyPr vert="eaVert"/>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id="{CC9D89F4-2234-1D43-A994-A4BF959E3A2A}"/>
              </a:ext>
            </a:extLst>
          </p:cNvPr>
          <p:cNvSpPr>
            <a:spLocks noGrp="1"/>
          </p:cNvSpPr>
          <p:nvPr>
            <p:ph type="dt" sz="half" idx="10"/>
          </p:nvPr>
        </p:nvSpPr>
        <p:spPr/>
        <p:txBody>
          <a:bodyPr/>
          <a:lstStyle/>
          <a:p>
            <a:fld id="{C7A295B1-9830-744D-92E2-51E69231D644}" type="datetimeFigureOut">
              <a:rPr lang="ru-RU" smtClean="0"/>
              <a:t>24.11.2021</a:t>
            </a:fld>
            <a:endParaRPr lang="ru-RU"/>
          </a:p>
        </p:txBody>
      </p:sp>
      <p:sp>
        <p:nvSpPr>
          <p:cNvPr id="5" name="Нижний колонтитул 4">
            <a:extLst>
              <a:ext uri="{FF2B5EF4-FFF2-40B4-BE49-F238E27FC236}">
                <a16:creationId xmlns:a16="http://schemas.microsoft.com/office/drawing/2014/main" id="{60043A72-A014-DE4F-939B-B4CABB8550B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787AAEC-AD8C-104F-BF94-51B3FF9990CF}"/>
              </a:ext>
            </a:extLst>
          </p:cNvPr>
          <p:cNvSpPr>
            <a:spLocks noGrp="1"/>
          </p:cNvSpPr>
          <p:nvPr>
            <p:ph type="sldNum" sz="quarter" idx="12"/>
          </p:nvPr>
        </p:nvSpPr>
        <p:spPr/>
        <p:txBody>
          <a:bodyPr/>
          <a:lstStyle/>
          <a:p>
            <a:fld id="{9CFE4E1A-A6ED-0F4C-9464-39DF70DF7F3B}" type="slidenum">
              <a:rPr lang="ru-RU" smtClean="0"/>
              <a:t>‹#›</a:t>
            </a:fld>
            <a:endParaRPr lang="ru-RU"/>
          </a:p>
        </p:txBody>
      </p:sp>
    </p:spTree>
    <p:extLst>
      <p:ext uri="{BB962C8B-B14F-4D97-AF65-F5344CB8AC3E}">
        <p14:creationId xmlns:p14="http://schemas.microsoft.com/office/powerpoint/2010/main" val="2516903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94D8EA1-3FEE-DE47-9627-06D6FCBCC03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88512AE-0D0A-4F4E-8B1A-15157A089EC5}"/>
              </a:ext>
            </a:extLst>
          </p:cNvPr>
          <p:cNvSpPr>
            <a:spLocks noGrp="1"/>
          </p:cNvSpPr>
          <p:nvPr>
            <p:ph type="body" orient="vert" idx="1"/>
          </p:nvPr>
        </p:nvSpPr>
        <p:spPr>
          <a:xfrm>
            <a:off x="838200" y="365125"/>
            <a:ext cx="7734300" cy="5811838"/>
          </a:xfrm>
        </p:spPr>
        <p:txBody>
          <a:bodyPr vert="eaVert"/>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id="{57FD8443-7445-8944-ADA9-7715A089CE02}"/>
              </a:ext>
            </a:extLst>
          </p:cNvPr>
          <p:cNvSpPr>
            <a:spLocks noGrp="1"/>
          </p:cNvSpPr>
          <p:nvPr>
            <p:ph type="dt" sz="half" idx="10"/>
          </p:nvPr>
        </p:nvSpPr>
        <p:spPr/>
        <p:txBody>
          <a:bodyPr/>
          <a:lstStyle/>
          <a:p>
            <a:fld id="{C7A295B1-9830-744D-92E2-51E69231D644}" type="datetimeFigureOut">
              <a:rPr lang="ru-RU" smtClean="0"/>
              <a:t>24.11.2021</a:t>
            </a:fld>
            <a:endParaRPr lang="ru-RU"/>
          </a:p>
        </p:txBody>
      </p:sp>
      <p:sp>
        <p:nvSpPr>
          <p:cNvPr id="5" name="Нижний колонтитул 4">
            <a:extLst>
              <a:ext uri="{FF2B5EF4-FFF2-40B4-BE49-F238E27FC236}">
                <a16:creationId xmlns:a16="http://schemas.microsoft.com/office/drawing/2014/main" id="{0FDCB64C-8D9C-B744-9DCE-76C8CAD9B6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446F81A-77A7-1048-BE28-21AB57C75BE1}"/>
              </a:ext>
            </a:extLst>
          </p:cNvPr>
          <p:cNvSpPr>
            <a:spLocks noGrp="1"/>
          </p:cNvSpPr>
          <p:nvPr>
            <p:ph type="sldNum" sz="quarter" idx="12"/>
          </p:nvPr>
        </p:nvSpPr>
        <p:spPr/>
        <p:txBody>
          <a:bodyPr/>
          <a:lstStyle/>
          <a:p>
            <a:fld id="{9CFE4E1A-A6ED-0F4C-9464-39DF70DF7F3B}" type="slidenum">
              <a:rPr lang="ru-RU" smtClean="0"/>
              <a:t>‹#›</a:t>
            </a:fld>
            <a:endParaRPr lang="ru-RU"/>
          </a:p>
        </p:txBody>
      </p:sp>
    </p:spTree>
    <p:extLst>
      <p:ext uri="{BB962C8B-B14F-4D97-AF65-F5344CB8AC3E}">
        <p14:creationId xmlns:p14="http://schemas.microsoft.com/office/powerpoint/2010/main" val="224267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6C0F6F-D3AB-894D-B1A5-99EACDCF7E3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4C00BF3-1E6B-CA40-AC4C-9D2ED382D9FD}"/>
              </a:ext>
            </a:extLst>
          </p:cNvPr>
          <p:cNvSpPr>
            <a:spLocks noGrp="1"/>
          </p:cNvSpPr>
          <p:nvPr>
            <p:ph idx="1"/>
          </p:nvPr>
        </p:nvSpPr>
        <p:spPr/>
        <p:txBody>
          <a:bodyPr/>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id="{3055B256-8947-A544-A73D-1576D00C84CD}"/>
              </a:ext>
            </a:extLst>
          </p:cNvPr>
          <p:cNvSpPr>
            <a:spLocks noGrp="1"/>
          </p:cNvSpPr>
          <p:nvPr>
            <p:ph type="dt" sz="half" idx="10"/>
          </p:nvPr>
        </p:nvSpPr>
        <p:spPr/>
        <p:txBody>
          <a:bodyPr/>
          <a:lstStyle/>
          <a:p>
            <a:fld id="{C7A295B1-9830-744D-92E2-51E69231D644}" type="datetimeFigureOut">
              <a:rPr lang="ru-RU" smtClean="0"/>
              <a:t>24.11.2021</a:t>
            </a:fld>
            <a:endParaRPr lang="ru-RU"/>
          </a:p>
        </p:txBody>
      </p:sp>
      <p:sp>
        <p:nvSpPr>
          <p:cNvPr id="5" name="Нижний колонтитул 4">
            <a:extLst>
              <a:ext uri="{FF2B5EF4-FFF2-40B4-BE49-F238E27FC236}">
                <a16:creationId xmlns:a16="http://schemas.microsoft.com/office/drawing/2014/main" id="{4042B03E-414C-A54C-A184-C0D185AD99C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4CB9319-5064-3E40-BBAA-0E674A758460}"/>
              </a:ext>
            </a:extLst>
          </p:cNvPr>
          <p:cNvSpPr>
            <a:spLocks noGrp="1"/>
          </p:cNvSpPr>
          <p:nvPr>
            <p:ph type="sldNum" sz="quarter" idx="12"/>
          </p:nvPr>
        </p:nvSpPr>
        <p:spPr/>
        <p:txBody>
          <a:bodyPr/>
          <a:lstStyle/>
          <a:p>
            <a:fld id="{9CFE4E1A-A6ED-0F4C-9464-39DF70DF7F3B}" type="slidenum">
              <a:rPr lang="ru-RU" smtClean="0"/>
              <a:t>‹#›</a:t>
            </a:fld>
            <a:endParaRPr lang="ru-RU"/>
          </a:p>
        </p:txBody>
      </p:sp>
    </p:spTree>
    <p:extLst>
      <p:ext uri="{BB962C8B-B14F-4D97-AF65-F5344CB8AC3E}">
        <p14:creationId xmlns:p14="http://schemas.microsoft.com/office/powerpoint/2010/main" val="3320157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78FA79-0B97-2342-B183-79FB007E3B1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99E80BB8-286D-9B41-961E-5E4B953C9B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id="{785706F1-73DA-8641-8FAF-3F81F771E0AA}"/>
              </a:ext>
            </a:extLst>
          </p:cNvPr>
          <p:cNvSpPr>
            <a:spLocks noGrp="1"/>
          </p:cNvSpPr>
          <p:nvPr>
            <p:ph type="dt" sz="half" idx="10"/>
          </p:nvPr>
        </p:nvSpPr>
        <p:spPr/>
        <p:txBody>
          <a:bodyPr/>
          <a:lstStyle/>
          <a:p>
            <a:fld id="{C7A295B1-9830-744D-92E2-51E69231D644}" type="datetimeFigureOut">
              <a:rPr lang="ru-RU" smtClean="0"/>
              <a:t>24.11.2021</a:t>
            </a:fld>
            <a:endParaRPr lang="ru-RU"/>
          </a:p>
        </p:txBody>
      </p:sp>
      <p:sp>
        <p:nvSpPr>
          <p:cNvPr id="5" name="Нижний колонтитул 4">
            <a:extLst>
              <a:ext uri="{FF2B5EF4-FFF2-40B4-BE49-F238E27FC236}">
                <a16:creationId xmlns:a16="http://schemas.microsoft.com/office/drawing/2014/main" id="{411F0317-4A22-1543-876A-40923632F64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93693D5-CAB6-1E4B-932B-F44AC02F3E13}"/>
              </a:ext>
            </a:extLst>
          </p:cNvPr>
          <p:cNvSpPr>
            <a:spLocks noGrp="1"/>
          </p:cNvSpPr>
          <p:nvPr>
            <p:ph type="sldNum" sz="quarter" idx="12"/>
          </p:nvPr>
        </p:nvSpPr>
        <p:spPr/>
        <p:txBody>
          <a:bodyPr/>
          <a:lstStyle/>
          <a:p>
            <a:fld id="{9CFE4E1A-A6ED-0F4C-9464-39DF70DF7F3B}" type="slidenum">
              <a:rPr lang="ru-RU" smtClean="0"/>
              <a:t>‹#›</a:t>
            </a:fld>
            <a:endParaRPr lang="ru-RU"/>
          </a:p>
        </p:txBody>
      </p:sp>
    </p:spTree>
    <p:extLst>
      <p:ext uri="{BB962C8B-B14F-4D97-AF65-F5344CB8AC3E}">
        <p14:creationId xmlns:p14="http://schemas.microsoft.com/office/powerpoint/2010/main" val="383641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5BC5B5-96EF-AB47-9ECD-03FD2ECBD8B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B74E8AC-E24A-5A40-B8A0-728F3044DBCD}"/>
              </a:ext>
            </a:extLst>
          </p:cNvPr>
          <p:cNvSpPr>
            <a:spLocks noGrp="1"/>
          </p:cNvSpPr>
          <p:nvPr>
            <p:ph sz="half" idx="1"/>
          </p:nvPr>
        </p:nvSpPr>
        <p:spPr>
          <a:xfrm>
            <a:off x="838200" y="1825625"/>
            <a:ext cx="5181600" cy="4351338"/>
          </a:xfrm>
        </p:spPr>
        <p:txBody>
          <a:bodyPr/>
          <a:lstStyle/>
          <a:p>
            <a:r>
              <a:rPr lang="ru-RU"/>
              <a:t>Образец текста
Второй уровень
Третий уровень
Четвертый уровень
Пятый уровень</a:t>
            </a:r>
          </a:p>
        </p:txBody>
      </p:sp>
      <p:sp>
        <p:nvSpPr>
          <p:cNvPr id="4" name="Объект 3">
            <a:extLst>
              <a:ext uri="{FF2B5EF4-FFF2-40B4-BE49-F238E27FC236}">
                <a16:creationId xmlns:a16="http://schemas.microsoft.com/office/drawing/2014/main" id="{3686E056-391F-A040-8C80-2442892A54EC}"/>
              </a:ext>
            </a:extLst>
          </p:cNvPr>
          <p:cNvSpPr>
            <a:spLocks noGrp="1"/>
          </p:cNvSpPr>
          <p:nvPr>
            <p:ph sz="half" idx="2"/>
          </p:nvPr>
        </p:nvSpPr>
        <p:spPr>
          <a:xfrm>
            <a:off x="6172200" y="1825625"/>
            <a:ext cx="5181600" cy="4351338"/>
          </a:xfrm>
        </p:spPr>
        <p:txBody>
          <a:bodyPr/>
          <a:lstStyle/>
          <a:p>
            <a:r>
              <a:rPr lang="ru-RU"/>
              <a:t>Образец текста
Второй уровень
Третий уровень
Четвертый уровень
Пятый уровень</a:t>
            </a:r>
          </a:p>
        </p:txBody>
      </p:sp>
      <p:sp>
        <p:nvSpPr>
          <p:cNvPr id="5" name="Дата 4">
            <a:extLst>
              <a:ext uri="{FF2B5EF4-FFF2-40B4-BE49-F238E27FC236}">
                <a16:creationId xmlns:a16="http://schemas.microsoft.com/office/drawing/2014/main" id="{0614EC88-C595-0440-AB18-E3610A2C848C}"/>
              </a:ext>
            </a:extLst>
          </p:cNvPr>
          <p:cNvSpPr>
            <a:spLocks noGrp="1"/>
          </p:cNvSpPr>
          <p:nvPr>
            <p:ph type="dt" sz="half" idx="10"/>
          </p:nvPr>
        </p:nvSpPr>
        <p:spPr/>
        <p:txBody>
          <a:bodyPr/>
          <a:lstStyle/>
          <a:p>
            <a:fld id="{C7A295B1-9830-744D-92E2-51E69231D644}" type="datetimeFigureOut">
              <a:rPr lang="ru-RU" smtClean="0"/>
              <a:t>24.11.2021</a:t>
            </a:fld>
            <a:endParaRPr lang="ru-RU"/>
          </a:p>
        </p:txBody>
      </p:sp>
      <p:sp>
        <p:nvSpPr>
          <p:cNvPr id="6" name="Нижний колонтитул 5">
            <a:extLst>
              <a:ext uri="{FF2B5EF4-FFF2-40B4-BE49-F238E27FC236}">
                <a16:creationId xmlns:a16="http://schemas.microsoft.com/office/drawing/2014/main" id="{7DE0BA19-D502-3C41-98CB-97ACBAEBEDB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6327CEB-F923-7044-B68B-2FC047CCD281}"/>
              </a:ext>
            </a:extLst>
          </p:cNvPr>
          <p:cNvSpPr>
            <a:spLocks noGrp="1"/>
          </p:cNvSpPr>
          <p:nvPr>
            <p:ph type="sldNum" sz="quarter" idx="12"/>
          </p:nvPr>
        </p:nvSpPr>
        <p:spPr/>
        <p:txBody>
          <a:bodyPr/>
          <a:lstStyle/>
          <a:p>
            <a:fld id="{9CFE4E1A-A6ED-0F4C-9464-39DF70DF7F3B}" type="slidenum">
              <a:rPr lang="ru-RU" smtClean="0"/>
              <a:t>‹#›</a:t>
            </a:fld>
            <a:endParaRPr lang="ru-RU"/>
          </a:p>
        </p:txBody>
      </p:sp>
    </p:spTree>
    <p:extLst>
      <p:ext uri="{BB962C8B-B14F-4D97-AF65-F5344CB8AC3E}">
        <p14:creationId xmlns:p14="http://schemas.microsoft.com/office/powerpoint/2010/main" val="1034209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79D0D9-1008-E540-9E89-62B24D216BCF}"/>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FB1767F3-0CBD-A546-8D83-C8F42D3D95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ru-RU"/>
              <a:t>Образец текста
Второй уровень
Третий уровень
Четвертый уровень
Пятый уровень</a:t>
            </a:r>
          </a:p>
        </p:txBody>
      </p:sp>
      <p:sp>
        <p:nvSpPr>
          <p:cNvPr id="4" name="Объект 3">
            <a:extLst>
              <a:ext uri="{FF2B5EF4-FFF2-40B4-BE49-F238E27FC236}">
                <a16:creationId xmlns:a16="http://schemas.microsoft.com/office/drawing/2014/main" id="{6E0AC2F1-1287-6B47-A7EA-7E060C93EBEF}"/>
              </a:ext>
            </a:extLst>
          </p:cNvPr>
          <p:cNvSpPr>
            <a:spLocks noGrp="1"/>
          </p:cNvSpPr>
          <p:nvPr>
            <p:ph sz="half" idx="2"/>
          </p:nvPr>
        </p:nvSpPr>
        <p:spPr>
          <a:xfrm>
            <a:off x="839788" y="2505075"/>
            <a:ext cx="5157787" cy="3684588"/>
          </a:xfrm>
        </p:spPr>
        <p:txBody>
          <a:bodyPr/>
          <a:lstStyle/>
          <a:p>
            <a:r>
              <a:rPr lang="ru-RU"/>
              <a:t>Образец текста
Второй уровень
Третий уровень
Четвертый уровень
Пятый уровень</a:t>
            </a:r>
          </a:p>
        </p:txBody>
      </p:sp>
      <p:sp>
        <p:nvSpPr>
          <p:cNvPr id="5" name="Текст 4">
            <a:extLst>
              <a:ext uri="{FF2B5EF4-FFF2-40B4-BE49-F238E27FC236}">
                <a16:creationId xmlns:a16="http://schemas.microsoft.com/office/drawing/2014/main" id="{2D3CDAC0-888A-0449-8D54-D5E44588AC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ru-RU"/>
              <a:t>Образец текста
Второй уровень
Третий уровень
Четвертый уровень
Пятый уровень</a:t>
            </a:r>
          </a:p>
        </p:txBody>
      </p:sp>
      <p:sp>
        <p:nvSpPr>
          <p:cNvPr id="6" name="Объект 5">
            <a:extLst>
              <a:ext uri="{FF2B5EF4-FFF2-40B4-BE49-F238E27FC236}">
                <a16:creationId xmlns:a16="http://schemas.microsoft.com/office/drawing/2014/main" id="{717D6652-0EDF-FF4F-B0A6-B593105951A1}"/>
              </a:ext>
            </a:extLst>
          </p:cNvPr>
          <p:cNvSpPr>
            <a:spLocks noGrp="1"/>
          </p:cNvSpPr>
          <p:nvPr>
            <p:ph sz="quarter" idx="4"/>
          </p:nvPr>
        </p:nvSpPr>
        <p:spPr>
          <a:xfrm>
            <a:off x="6172200" y="2505075"/>
            <a:ext cx="5183188" cy="3684588"/>
          </a:xfrm>
        </p:spPr>
        <p:txBody>
          <a:bodyPr/>
          <a:lstStyle/>
          <a:p>
            <a:r>
              <a:rPr lang="ru-RU"/>
              <a:t>Образец текста
Второй уровень
Третий уровень
Четвертый уровень
Пятый уровень</a:t>
            </a:r>
          </a:p>
        </p:txBody>
      </p:sp>
      <p:sp>
        <p:nvSpPr>
          <p:cNvPr id="7" name="Дата 6">
            <a:extLst>
              <a:ext uri="{FF2B5EF4-FFF2-40B4-BE49-F238E27FC236}">
                <a16:creationId xmlns:a16="http://schemas.microsoft.com/office/drawing/2014/main" id="{E2279F9A-B150-EC4D-AF9A-A3F1814EF36B}"/>
              </a:ext>
            </a:extLst>
          </p:cNvPr>
          <p:cNvSpPr>
            <a:spLocks noGrp="1"/>
          </p:cNvSpPr>
          <p:nvPr>
            <p:ph type="dt" sz="half" idx="10"/>
          </p:nvPr>
        </p:nvSpPr>
        <p:spPr/>
        <p:txBody>
          <a:bodyPr/>
          <a:lstStyle/>
          <a:p>
            <a:fld id="{C7A295B1-9830-744D-92E2-51E69231D644}" type="datetimeFigureOut">
              <a:rPr lang="ru-RU" smtClean="0"/>
              <a:t>24.11.2021</a:t>
            </a:fld>
            <a:endParaRPr lang="ru-RU"/>
          </a:p>
        </p:txBody>
      </p:sp>
      <p:sp>
        <p:nvSpPr>
          <p:cNvPr id="8" name="Нижний колонтитул 7">
            <a:extLst>
              <a:ext uri="{FF2B5EF4-FFF2-40B4-BE49-F238E27FC236}">
                <a16:creationId xmlns:a16="http://schemas.microsoft.com/office/drawing/2014/main" id="{0DB9215B-3DBD-2043-AC07-23397AF6A8C4}"/>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34F857CB-4BB6-A842-8405-E0B752D29AC0}"/>
              </a:ext>
            </a:extLst>
          </p:cNvPr>
          <p:cNvSpPr>
            <a:spLocks noGrp="1"/>
          </p:cNvSpPr>
          <p:nvPr>
            <p:ph type="sldNum" sz="quarter" idx="12"/>
          </p:nvPr>
        </p:nvSpPr>
        <p:spPr/>
        <p:txBody>
          <a:bodyPr/>
          <a:lstStyle/>
          <a:p>
            <a:fld id="{9CFE4E1A-A6ED-0F4C-9464-39DF70DF7F3B}" type="slidenum">
              <a:rPr lang="ru-RU" smtClean="0"/>
              <a:t>‹#›</a:t>
            </a:fld>
            <a:endParaRPr lang="ru-RU"/>
          </a:p>
        </p:txBody>
      </p:sp>
    </p:spTree>
    <p:extLst>
      <p:ext uri="{BB962C8B-B14F-4D97-AF65-F5344CB8AC3E}">
        <p14:creationId xmlns:p14="http://schemas.microsoft.com/office/powerpoint/2010/main" val="2091093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A60A35-351B-1049-B246-647DD7613DC2}"/>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D1B2529-1DD1-374C-AF52-6790C5020D1B}"/>
              </a:ext>
            </a:extLst>
          </p:cNvPr>
          <p:cNvSpPr>
            <a:spLocks noGrp="1"/>
          </p:cNvSpPr>
          <p:nvPr>
            <p:ph type="dt" sz="half" idx="10"/>
          </p:nvPr>
        </p:nvSpPr>
        <p:spPr/>
        <p:txBody>
          <a:bodyPr/>
          <a:lstStyle/>
          <a:p>
            <a:fld id="{C7A295B1-9830-744D-92E2-51E69231D644}" type="datetimeFigureOut">
              <a:rPr lang="ru-RU" smtClean="0"/>
              <a:t>24.11.2021</a:t>
            </a:fld>
            <a:endParaRPr lang="ru-RU"/>
          </a:p>
        </p:txBody>
      </p:sp>
      <p:sp>
        <p:nvSpPr>
          <p:cNvPr id="4" name="Нижний колонтитул 3">
            <a:extLst>
              <a:ext uri="{FF2B5EF4-FFF2-40B4-BE49-F238E27FC236}">
                <a16:creationId xmlns:a16="http://schemas.microsoft.com/office/drawing/2014/main" id="{D425D4D2-1487-0E4A-B6FB-EBD98666BF15}"/>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FA538FEE-4E6F-6745-A1A1-2F9EDA0C0CFE}"/>
              </a:ext>
            </a:extLst>
          </p:cNvPr>
          <p:cNvSpPr>
            <a:spLocks noGrp="1"/>
          </p:cNvSpPr>
          <p:nvPr>
            <p:ph type="sldNum" sz="quarter" idx="12"/>
          </p:nvPr>
        </p:nvSpPr>
        <p:spPr/>
        <p:txBody>
          <a:bodyPr/>
          <a:lstStyle/>
          <a:p>
            <a:fld id="{9CFE4E1A-A6ED-0F4C-9464-39DF70DF7F3B}" type="slidenum">
              <a:rPr lang="ru-RU" smtClean="0"/>
              <a:t>‹#›</a:t>
            </a:fld>
            <a:endParaRPr lang="ru-RU"/>
          </a:p>
        </p:txBody>
      </p:sp>
    </p:spTree>
    <p:extLst>
      <p:ext uri="{BB962C8B-B14F-4D97-AF65-F5344CB8AC3E}">
        <p14:creationId xmlns:p14="http://schemas.microsoft.com/office/powerpoint/2010/main" val="354656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6C5CCF6B-2AC7-2647-BA11-E8CF8DE727D3}"/>
              </a:ext>
            </a:extLst>
          </p:cNvPr>
          <p:cNvSpPr>
            <a:spLocks noGrp="1"/>
          </p:cNvSpPr>
          <p:nvPr>
            <p:ph type="dt" sz="half" idx="10"/>
          </p:nvPr>
        </p:nvSpPr>
        <p:spPr/>
        <p:txBody>
          <a:bodyPr/>
          <a:lstStyle/>
          <a:p>
            <a:fld id="{C7A295B1-9830-744D-92E2-51E69231D644}" type="datetimeFigureOut">
              <a:rPr lang="ru-RU" smtClean="0"/>
              <a:t>24.11.2021</a:t>
            </a:fld>
            <a:endParaRPr lang="ru-RU"/>
          </a:p>
        </p:txBody>
      </p:sp>
      <p:sp>
        <p:nvSpPr>
          <p:cNvPr id="3" name="Нижний колонтитул 2">
            <a:extLst>
              <a:ext uri="{FF2B5EF4-FFF2-40B4-BE49-F238E27FC236}">
                <a16:creationId xmlns:a16="http://schemas.microsoft.com/office/drawing/2014/main" id="{9BC293C0-188C-4C49-A9BD-8672F62A5F07}"/>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C91C2114-271E-9141-B159-C500EFD1FE8F}"/>
              </a:ext>
            </a:extLst>
          </p:cNvPr>
          <p:cNvSpPr>
            <a:spLocks noGrp="1"/>
          </p:cNvSpPr>
          <p:nvPr>
            <p:ph type="sldNum" sz="quarter" idx="12"/>
          </p:nvPr>
        </p:nvSpPr>
        <p:spPr/>
        <p:txBody>
          <a:bodyPr/>
          <a:lstStyle/>
          <a:p>
            <a:fld id="{9CFE4E1A-A6ED-0F4C-9464-39DF70DF7F3B}" type="slidenum">
              <a:rPr lang="ru-RU" smtClean="0"/>
              <a:t>‹#›</a:t>
            </a:fld>
            <a:endParaRPr lang="ru-RU"/>
          </a:p>
        </p:txBody>
      </p:sp>
    </p:spTree>
    <p:extLst>
      <p:ext uri="{BB962C8B-B14F-4D97-AF65-F5344CB8AC3E}">
        <p14:creationId xmlns:p14="http://schemas.microsoft.com/office/powerpoint/2010/main" val="298851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B9D7B3-E6B9-3B45-ABE0-F0A540977DE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D1298A4B-F930-DE42-A5AB-849D555D3D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ru-RU"/>
              <a:t>Образец текста
Второй уровень
Третий уровень
Четвертый уровень
Пятый уровень</a:t>
            </a:r>
          </a:p>
        </p:txBody>
      </p:sp>
      <p:sp>
        <p:nvSpPr>
          <p:cNvPr id="4" name="Текст 3">
            <a:extLst>
              <a:ext uri="{FF2B5EF4-FFF2-40B4-BE49-F238E27FC236}">
                <a16:creationId xmlns:a16="http://schemas.microsoft.com/office/drawing/2014/main" id="{74871D8F-A210-4846-9912-98D83BF1C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ru-RU"/>
              <a:t>Образец текста
Второй уровень
Третий уровень
Четвертый уровень
Пятый уровень</a:t>
            </a:r>
          </a:p>
        </p:txBody>
      </p:sp>
      <p:sp>
        <p:nvSpPr>
          <p:cNvPr id="5" name="Дата 4">
            <a:extLst>
              <a:ext uri="{FF2B5EF4-FFF2-40B4-BE49-F238E27FC236}">
                <a16:creationId xmlns:a16="http://schemas.microsoft.com/office/drawing/2014/main" id="{EFF17CB2-62D6-8B4A-AF95-30314645909E}"/>
              </a:ext>
            </a:extLst>
          </p:cNvPr>
          <p:cNvSpPr>
            <a:spLocks noGrp="1"/>
          </p:cNvSpPr>
          <p:nvPr>
            <p:ph type="dt" sz="half" idx="10"/>
          </p:nvPr>
        </p:nvSpPr>
        <p:spPr/>
        <p:txBody>
          <a:bodyPr/>
          <a:lstStyle/>
          <a:p>
            <a:fld id="{C7A295B1-9830-744D-92E2-51E69231D644}" type="datetimeFigureOut">
              <a:rPr lang="ru-RU" smtClean="0"/>
              <a:t>24.11.2021</a:t>
            </a:fld>
            <a:endParaRPr lang="ru-RU"/>
          </a:p>
        </p:txBody>
      </p:sp>
      <p:sp>
        <p:nvSpPr>
          <p:cNvPr id="6" name="Нижний колонтитул 5">
            <a:extLst>
              <a:ext uri="{FF2B5EF4-FFF2-40B4-BE49-F238E27FC236}">
                <a16:creationId xmlns:a16="http://schemas.microsoft.com/office/drawing/2014/main" id="{004B6455-8892-AD42-8EBF-7C5B3CA2F8C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6DC67EC-D263-8941-8788-C4A2EDB2421B}"/>
              </a:ext>
            </a:extLst>
          </p:cNvPr>
          <p:cNvSpPr>
            <a:spLocks noGrp="1"/>
          </p:cNvSpPr>
          <p:nvPr>
            <p:ph type="sldNum" sz="quarter" idx="12"/>
          </p:nvPr>
        </p:nvSpPr>
        <p:spPr/>
        <p:txBody>
          <a:bodyPr/>
          <a:lstStyle/>
          <a:p>
            <a:fld id="{9CFE4E1A-A6ED-0F4C-9464-39DF70DF7F3B}" type="slidenum">
              <a:rPr lang="ru-RU" smtClean="0"/>
              <a:t>‹#›</a:t>
            </a:fld>
            <a:endParaRPr lang="ru-RU"/>
          </a:p>
        </p:txBody>
      </p:sp>
    </p:spTree>
    <p:extLst>
      <p:ext uri="{BB962C8B-B14F-4D97-AF65-F5344CB8AC3E}">
        <p14:creationId xmlns:p14="http://schemas.microsoft.com/office/powerpoint/2010/main" val="51628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9B8568-2E0E-2040-8F44-2663B246A9D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EFDC929C-59AB-7040-BDD2-7A3810022E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7170A1A5-984E-4D48-9914-8BE9759FB8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ru-RU"/>
              <a:t>Образец текста
Второй уровень
Третий уровень
Четвертый уровень
Пятый уровень</a:t>
            </a:r>
          </a:p>
        </p:txBody>
      </p:sp>
      <p:sp>
        <p:nvSpPr>
          <p:cNvPr id="5" name="Дата 4">
            <a:extLst>
              <a:ext uri="{FF2B5EF4-FFF2-40B4-BE49-F238E27FC236}">
                <a16:creationId xmlns:a16="http://schemas.microsoft.com/office/drawing/2014/main" id="{BC14558E-66EE-A84A-86B4-F53F786414B7}"/>
              </a:ext>
            </a:extLst>
          </p:cNvPr>
          <p:cNvSpPr>
            <a:spLocks noGrp="1"/>
          </p:cNvSpPr>
          <p:nvPr>
            <p:ph type="dt" sz="half" idx="10"/>
          </p:nvPr>
        </p:nvSpPr>
        <p:spPr/>
        <p:txBody>
          <a:bodyPr/>
          <a:lstStyle/>
          <a:p>
            <a:fld id="{C7A295B1-9830-744D-92E2-51E69231D644}" type="datetimeFigureOut">
              <a:rPr lang="ru-RU" smtClean="0"/>
              <a:t>24.11.2021</a:t>
            </a:fld>
            <a:endParaRPr lang="ru-RU"/>
          </a:p>
        </p:txBody>
      </p:sp>
      <p:sp>
        <p:nvSpPr>
          <p:cNvPr id="6" name="Нижний колонтитул 5">
            <a:extLst>
              <a:ext uri="{FF2B5EF4-FFF2-40B4-BE49-F238E27FC236}">
                <a16:creationId xmlns:a16="http://schemas.microsoft.com/office/drawing/2014/main" id="{A840709D-2C9D-504F-B324-0EE6586F291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09875FD-74B0-4443-A7A6-6FC5E7230FA8}"/>
              </a:ext>
            </a:extLst>
          </p:cNvPr>
          <p:cNvSpPr>
            <a:spLocks noGrp="1"/>
          </p:cNvSpPr>
          <p:nvPr>
            <p:ph type="sldNum" sz="quarter" idx="12"/>
          </p:nvPr>
        </p:nvSpPr>
        <p:spPr/>
        <p:txBody>
          <a:bodyPr/>
          <a:lstStyle/>
          <a:p>
            <a:fld id="{9CFE4E1A-A6ED-0F4C-9464-39DF70DF7F3B}" type="slidenum">
              <a:rPr lang="ru-RU" smtClean="0"/>
              <a:t>‹#›</a:t>
            </a:fld>
            <a:endParaRPr lang="ru-RU"/>
          </a:p>
        </p:txBody>
      </p:sp>
    </p:spTree>
    <p:extLst>
      <p:ext uri="{BB962C8B-B14F-4D97-AF65-F5344CB8AC3E}">
        <p14:creationId xmlns:p14="http://schemas.microsoft.com/office/powerpoint/2010/main" val="2329481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1994C6-29B9-F043-80B4-BF1DCC2411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A51241B-5399-8D4E-91FC-C49B92258C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id="{5CC987BF-7974-AA47-8559-E8B9551B4D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295B1-9830-744D-92E2-51E69231D644}" type="datetimeFigureOut">
              <a:rPr lang="ru-RU" smtClean="0"/>
              <a:t>24.11.2021</a:t>
            </a:fld>
            <a:endParaRPr lang="ru-RU"/>
          </a:p>
        </p:txBody>
      </p:sp>
      <p:sp>
        <p:nvSpPr>
          <p:cNvPr id="5" name="Нижний колонтитул 4">
            <a:extLst>
              <a:ext uri="{FF2B5EF4-FFF2-40B4-BE49-F238E27FC236}">
                <a16:creationId xmlns:a16="http://schemas.microsoft.com/office/drawing/2014/main" id="{B8B018FC-2A58-0C45-B9EC-6859EA037E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947BDA3D-A550-4646-9EBC-EB9F310C0B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FE4E1A-A6ED-0F4C-9464-39DF70DF7F3B}" type="slidenum">
              <a:rPr lang="ru-RU" smtClean="0"/>
              <a:t>‹#›</a:t>
            </a:fld>
            <a:endParaRPr lang="ru-RU"/>
          </a:p>
        </p:txBody>
      </p:sp>
    </p:spTree>
    <p:extLst>
      <p:ext uri="{BB962C8B-B14F-4D97-AF65-F5344CB8AC3E}">
        <p14:creationId xmlns:p14="http://schemas.microsoft.com/office/powerpoint/2010/main" val="1630810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reyestr.court.gov.ua/Review/100654194" TargetMode="External"/><Relationship Id="rId2" Type="http://schemas.openxmlformats.org/officeDocument/2006/relationships/hyperlink" Target="http://search.ligazakon.ua/l_doc2.nsf/link1/an_985641/ed_2021_10_01/pravo1/KD0005.html?pravo=1#98564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hyperlink" Target="https://zakon.rada.gov.ua/laws/show/1700-18#n37" TargetMode="External"/><Relationship Id="rId2" Type="http://schemas.openxmlformats.org/officeDocument/2006/relationships/hyperlink" Target="https://zakon.rada.gov.ua/laws/show/1700-18#n2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http://search.ligazakon.ua/l_doc2.nsf/link1/an_359/ed_2018_08_31/pravo1/T14_1700.html?pravo=1#359" TargetMode="External"/><Relationship Id="rId2" Type="http://schemas.openxmlformats.org/officeDocument/2006/relationships/hyperlink" Target="http://search.ligazakon.ua/l_doc2.nsf/link1/ed_2018_08_31/pravo1/T14_1700.html?pravo=1" TargetMode="External"/><Relationship Id="rId1" Type="http://schemas.openxmlformats.org/officeDocument/2006/relationships/slideLayout" Target="../slideLayouts/slideLayout2.xml"/><Relationship Id="rId4" Type="http://schemas.openxmlformats.org/officeDocument/2006/relationships/hyperlink" Target="http://search.ligazakon.ua/l_doc2.nsf/link1/an_985641/ed_2019_02_07/pravo1/KD0005.html?pravo=1#98564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earch.ligazakon.ua/l_doc2.nsf/link1/an_359/ed_2018_08_31/pravo1/T14_1700.html?pravo=1#359" TargetMode="External"/><Relationship Id="rId2" Type="http://schemas.openxmlformats.org/officeDocument/2006/relationships/hyperlink" Target="http://search.ligazakon.ua/l_doc2.nsf/link1/ed_2018_08_31/pravo1/T14_1700.html?pravo=1" TargetMode="External"/><Relationship Id="rId1" Type="http://schemas.openxmlformats.org/officeDocument/2006/relationships/slideLayout" Target="../slideLayouts/slideLayout2.xml"/><Relationship Id="rId4" Type="http://schemas.openxmlformats.org/officeDocument/2006/relationships/hyperlink" Target="https://reyestr.court.gov.ua/Review/81164470"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reyestr.court.gov.ua/Review/10055721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reyestr.court.gov.ua/Review/100765829"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027838-55D8-AB48-BB5E-D53281431F41}"/>
              </a:ext>
            </a:extLst>
          </p:cNvPr>
          <p:cNvSpPr>
            <a:spLocks noGrp="1"/>
          </p:cNvSpPr>
          <p:nvPr>
            <p:ph type="ctrTitle"/>
          </p:nvPr>
        </p:nvSpPr>
        <p:spPr/>
        <p:txBody>
          <a:bodyPr>
            <a:normAutofit/>
          </a:bodyPr>
          <a:lstStyle/>
          <a:p>
            <a:r>
              <a:rPr lang="uk-UA" sz="4000" b="1" i="1" dirty="0"/>
              <a:t>Запобігання виникненню конфлікту інтересів у діяльності керівників структурних підрозділів університету та керівників наукових тем</a:t>
            </a:r>
          </a:p>
        </p:txBody>
      </p:sp>
      <p:sp>
        <p:nvSpPr>
          <p:cNvPr id="3" name="Подзаголовок 2">
            <a:extLst>
              <a:ext uri="{FF2B5EF4-FFF2-40B4-BE49-F238E27FC236}">
                <a16:creationId xmlns:a16="http://schemas.microsoft.com/office/drawing/2014/main" id="{B50EAB66-06AD-3A4B-924A-27451177F958}"/>
              </a:ext>
            </a:extLst>
          </p:cNvPr>
          <p:cNvSpPr>
            <a:spLocks noGrp="1"/>
          </p:cNvSpPr>
          <p:nvPr>
            <p:ph type="subTitle" idx="1"/>
          </p:nvPr>
        </p:nvSpPr>
        <p:spPr/>
        <p:txBody>
          <a:bodyPr/>
          <a:lstStyle/>
          <a:p>
            <a:r>
              <a:rPr lang="uk-UA" b="1" i="1" dirty="0"/>
              <a:t>Навчально-консультативний семінар</a:t>
            </a:r>
          </a:p>
        </p:txBody>
      </p:sp>
    </p:spTree>
    <p:extLst>
      <p:ext uri="{BB962C8B-B14F-4D97-AF65-F5344CB8AC3E}">
        <p14:creationId xmlns:p14="http://schemas.microsoft.com/office/powerpoint/2010/main" val="1066227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B4C88B-34F7-2140-8DC6-C8068F1B1628}"/>
              </a:ext>
            </a:extLst>
          </p:cNvPr>
          <p:cNvSpPr>
            <a:spLocks noGrp="1"/>
          </p:cNvSpPr>
          <p:nvPr>
            <p:ph type="title"/>
          </p:nvPr>
        </p:nvSpPr>
        <p:spPr/>
        <p:txBody>
          <a:bodyPr>
            <a:normAutofit fontScale="90000"/>
          </a:bodyPr>
          <a:lstStyle/>
          <a:p>
            <a:pPr algn="just"/>
            <a:r>
              <a:rPr lang="uk-UA" sz="2800" dirty="0"/>
              <a:t>	З огляду на те, що приватний інтерес може по різному впливати на службові (представницькі) повноваження особи – в залежності від стадії реалізації конфлікт інтересів поділяється на такий, де: </a:t>
            </a:r>
          </a:p>
        </p:txBody>
      </p:sp>
      <p:sp>
        <p:nvSpPr>
          <p:cNvPr id="3" name="Объект 2">
            <a:extLst>
              <a:ext uri="{FF2B5EF4-FFF2-40B4-BE49-F238E27FC236}">
                <a16:creationId xmlns:a16="http://schemas.microsoft.com/office/drawing/2014/main" id="{B2B9E47E-4028-454F-82E9-F7A27A885EDC}"/>
              </a:ext>
            </a:extLst>
          </p:cNvPr>
          <p:cNvSpPr>
            <a:spLocks noGrp="1"/>
          </p:cNvSpPr>
          <p:nvPr>
            <p:ph idx="1"/>
          </p:nvPr>
        </p:nvSpPr>
        <p:spPr/>
        <p:txBody>
          <a:bodyPr/>
          <a:lstStyle/>
          <a:p>
            <a:pPr marL="0" indent="0" algn="just">
              <a:buNone/>
            </a:pPr>
            <a:r>
              <a:rPr lang="ru-RU" dirty="0"/>
              <a:t>	</a:t>
            </a:r>
            <a:r>
              <a:rPr lang="uk-UA" dirty="0"/>
              <a:t>А) приватний інтерес вірогідно (скоріше за всього в подальшому) може вплинути на об'єктивність дій чи рішень посадової особи – ПОТЕНЦІЙНИЙ КОНФЛІКТ ІНТЕРЕСІВ. </a:t>
            </a:r>
          </a:p>
          <a:p>
            <a:pPr marL="0" indent="0" algn="just">
              <a:buNone/>
            </a:pPr>
            <a:r>
              <a:rPr lang="uk-UA" dirty="0"/>
              <a:t>	Б) приватний інтерес який вже є невід'ємною частиною прийнятого рішення або дії – РЕАЛЬНИЙ КОНФЛІКТ ІНТЕРЕСІВ. </a:t>
            </a:r>
          </a:p>
        </p:txBody>
      </p:sp>
    </p:spTree>
    <p:extLst>
      <p:ext uri="{BB962C8B-B14F-4D97-AF65-F5344CB8AC3E}">
        <p14:creationId xmlns:p14="http://schemas.microsoft.com/office/powerpoint/2010/main" val="2254503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311CF4-32C8-8945-B2A5-21A78D7E5944}"/>
              </a:ext>
            </a:extLst>
          </p:cNvPr>
          <p:cNvSpPr>
            <a:spLocks noGrp="1"/>
          </p:cNvSpPr>
          <p:nvPr>
            <p:ph type="title"/>
          </p:nvPr>
        </p:nvSpPr>
        <p:spPr/>
        <p:txBody>
          <a:bodyPr>
            <a:normAutofit fontScale="90000"/>
          </a:bodyPr>
          <a:lstStyle/>
          <a:p>
            <a:pPr algn="just"/>
            <a:r>
              <a:rPr lang="uk-UA" dirty="0">
                <a:solidFill>
                  <a:srgbClr val="FF0000"/>
                </a:solidFill>
              </a:rPr>
              <a:t>Яка різниця між потенційним та реальним конфліктом інтересів? </a:t>
            </a:r>
            <a:br>
              <a:rPr lang="uk-UA" dirty="0">
                <a:solidFill>
                  <a:srgbClr val="FF0000"/>
                </a:solidFill>
              </a:rPr>
            </a:br>
            <a:endParaRPr lang="uk-UA" dirty="0">
              <a:solidFill>
                <a:srgbClr val="FF0000"/>
              </a:solidFill>
            </a:endParaRPr>
          </a:p>
        </p:txBody>
      </p:sp>
      <p:sp>
        <p:nvSpPr>
          <p:cNvPr id="3" name="Объект 2">
            <a:extLst>
              <a:ext uri="{FF2B5EF4-FFF2-40B4-BE49-F238E27FC236}">
                <a16:creationId xmlns:a16="http://schemas.microsoft.com/office/drawing/2014/main" id="{12F26108-D3E7-D842-B08E-27E0BA627906}"/>
              </a:ext>
            </a:extLst>
          </p:cNvPr>
          <p:cNvSpPr>
            <a:spLocks noGrp="1"/>
          </p:cNvSpPr>
          <p:nvPr>
            <p:ph idx="1"/>
          </p:nvPr>
        </p:nvSpPr>
        <p:spPr/>
        <p:txBody>
          <a:bodyPr>
            <a:normAutofit fontScale="85000" lnSpcReduction="20000"/>
          </a:bodyPr>
          <a:lstStyle/>
          <a:p>
            <a:pPr marL="0" indent="0" algn="just">
              <a:buNone/>
            </a:pPr>
            <a:r>
              <a:rPr lang="ru-RU" dirty="0"/>
              <a:t>	</a:t>
            </a:r>
            <a:r>
              <a:rPr lang="uk-UA" dirty="0"/>
              <a:t>ОСОБА_1 , обіймаючи посаду директора-художнього керівника комунального закладу «Театрально-видовищний заклад культури «Творча майстерня «Театр маріонеток» (далі - КЗ ТВЗК «Театр маріонеток») під час виконання своїх службових повноважень не повідомив свого безпосереднього керівника у встановленому законом випадку та порядку про наявність у нього реального конфлікту інтересів, під час прийняття рішення щодо преміювання працівників КЗ ТВЗК «Театр маріонеток», у тому числі і його дружини ОСОБА_2 - заступника директора-художнього керівника, за підсумками роботи у ІV-му кварталі 2020 року за рахунок коштів від Українського культурного фонду в рамках реалізації програми «Культура в часи кризи: інституційна підтримка» із створеного преміального фонду, та вчинення дій шляхом підписання наказу КЗ ТВЗК «Театр маріонеток» від 14.12.2020 № 73-к «Про преміювання у грудні 2020 року», чим вчинив адміністративне правопорушення, пов`язане з корупцією, передбачене </a:t>
            </a:r>
            <a:r>
              <a:rPr lang="uk-UA" dirty="0" err="1"/>
              <a:t>ч</a:t>
            </a:r>
            <a:r>
              <a:rPr lang="uk-UA" dirty="0"/>
              <a:t>. 1 </a:t>
            </a:r>
            <a:r>
              <a:rPr lang="uk-UA" dirty="0">
                <a:hlinkClick r:id="rId2" tooltip="Кодекс України про адміністративні правопорушення; нормативно-правовий акт № 8073-X від 07.12.1984"/>
              </a:rPr>
              <a:t>ст. 172-7 КУпАП</a:t>
            </a:r>
            <a:r>
              <a:rPr lang="uk-UA" dirty="0"/>
              <a:t>. (</a:t>
            </a:r>
            <a:r>
              <a:rPr lang="uk-UA" u="sng" dirty="0">
                <a:hlinkClick r:id="rId3"/>
              </a:rPr>
              <a:t>https://reyestr.court.gov.ua/Review/100654194</a:t>
            </a:r>
            <a:r>
              <a:rPr lang="uk-UA" u="sng" dirty="0"/>
              <a:t>)</a:t>
            </a:r>
            <a:endParaRPr lang="uk-UA" dirty="0"/>
          </a:p>
          <a:p>
            <a:endParaRPr lang="ru-RU" dirty="0"/>
          </a:p>
        </p:txBody>
      </p:sp>
    </p:spTree>
    <p:extLst>
      <p:ext uri="{BB962C8B-B14F-4D97-AF65-F5344CB8AC3E}">
        <p14:creationId xmlns:p14="http://schemas.microsoft.com/office/powerpoint/2010/main" val="3552790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aphicFrame>
        <p:nvGraphicFramePr>
          <p:cNvPr id="15" name="Схема 14">
            <a:extLst>
              <a:ext uri="{FF2B5EF4-FFF2-40B4-BE49-F238E27FC236}">
                <a16:creationId xmlns:a16="http://schemas.microsoft.com/office/drawing/2014/main" id="{7DCA07F7-4E14-7847-939E-366337D878E8}"/>
              </a:ext>
            </a:extLst>
          </p:cNvPr>
          <p:cNvGraphicFramePr/>
          <p:nvPr>
            <p:extLst>
              <p:ext uri="{D42A27DB-BD31-4B8C-83A1-F6EECF244321}">
                <p14:modId xmlns:p14="http://schemas.microsoft.com/office/powerpoint/2010/main" val="3149141712"/>
              </p:ext>
            </p:extLst>
          </p:nvPr>
        </p:nvGraphicFramePr>
        <p:xfrm>
          <a:off x="1351722" y="2196548"/>
          <a:ext cx="9464261" cy="2838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6717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01E099-18DE-BE4F-8711-B6554952BA03}"/>
              </a:ext>
            </a:extLst>
          </p:cNvPr>
          <p:cNvSpPr>
            <a:spLocks noGrp="1"/>
          </p:cNvSpPr>
          <p:nvPr>
            <p:ph type="title"/>
          </p:nvPr>
        </p:nvSpPr>
        <p:spPr/>
        <p:txBody>
          <a:bodyPr>
            <a:normAutofit fontScale="90000"/>
          </a:bodyPr>
          <a:lstStyle/>
          <a:p>
            <a:pPr algn="just"/>
            <a:r>
              <a:rPr lang="ru-RU" dirty="0"/>
              <a:t>	</a:t>
            </a:r>
            <a:r>
              <a:rPr lang="uk-UA" dirty="0"/>
              <a:t>Приклад переростання потенційного конфлікту в реальний під час укладання договорів</a:t>
            </a:r>
          </a:p>
        </p:txBody>
      </p:sp>
      <p:graphicFrame>
        <p:nvGraphicFramePr>
          <p:cNvPr id="4" name="Объект 3">
            <a:extLst>
              <a:ext uri="{FF2B5EF4-FFF2-40B4-BE49-F238E27FC236}">
                <a16:creationId xmlns:a16="http://schemas.microsoft.com/office/drawing/2014/main" id="{AA183F63-C46C-2A45-B72F-8C81F6391163}"/>
              </a:ext>
            </a:extLst>
          </p:cNvPr>
          <p:cNvGraphicFramePr>
            <a:graphicFrameLocks noGrp="1"/>
          </p:cNvGraphicFramePr>
          <p:nvPr>
            <p:ph idx="1"/>
            <p:extLst>
              <p:ext uri="{D42A27DB-BD31-4B8C-83A1-F6EECF244321}">
                <p14:modId xmlns:p14="http://schemas.microsoft.com/office/powerpoint/2010/main" val="2976348402"/>
              </p:ext>
            </p:extLst>
          </p:nvPr>
        </p:nvGraphicFramePr>
        <p:xfrm>
          <a:off x="838200" y="3516085"/>
          <a:ext cx="10515600" cy="26608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8507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B8B60C-95D4-D04B-9C96-5F5BF73E7744}"/>
              </a:ext>
            </a:extLst>
          </p:cNvPr>
          <p:cNvSpPr>
            <a:spLocks noGrp="1"/>
          </p:cNvSpPr>
          <p:nvPr>
            <p:ph type="title"/>
          </p:nvPr>
        </p:nvSpPr>
        <p:spPr/>
        <p:txBody>
          <a:bodyPr/>
          <a:lstStyle/>
          <a:p>
            <a:pPr algn="just"/>
            <a:r>
              <a:rPr lang="uk-UA"/>
              <a:t>Що означає вчинення дій щодо врегулювання конфлікту інтересів?  </a:t>
            </a:r>
          </a:p>
        </p:txBody>
      </p:sp>
      <p:graphicFrame>
        <p:nvGraphicFramePr>
          <p:cNvPr id="5" name="Объект 4">
            <a:extLst>
              <a:ext uri="{FF2B5EF4-FFF2-40B4-BE49-F238E27FC236}">
                <a16:creationId xmlns:a16="http://schemas.microsoft.com/office/drawing/2014/main" id="{EB7D6F16-2A5D-4349-86FD-E6EC5DD0D86A}"/>
              </a:ext>
            </a:extLst>
          </p:cNvPr>
          <p:cNvGraphicFramePr>
            <a:graphicFrameLocks noGrp="1"/>
          </p:cNvGraphicFramePr>
          <p:nvPr>
            <p:ph idx="1"/>
            <p:extLst>
              <p:ext uri="{D42A27DB-BD31-4B8C-83A1-F6EECF244321}">
                <p14:modId xmlns:p14="http://schemas.microsoft.com/office/powerpoint/2010/main" val="20684991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6532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2C87D9-0568-0B42-82B5-FCE55DA00F74}"/>
              </a:ext>
            </a:extLst>
          </p:cNvPr>
          <p:cNvSpPr>
            <a:spLocks noGrp="1"/>
          </p:cNvSpPr>
          <p:nvPr>
            <p:ph type="title"/>
          </p:nvPr>
        </p:nvSpPr>
        <p:spPr/>
        <p:txBody>
          <a:bodyPr/>
          <a:lstStyle/>
          <a:p>
            <a:pPr algn="just"/>
            <a:r>
              <a:rPr lang="uk-UA" dirty="0"/>
              <a:t>Обов'язки та відповідальність посадових осіб щодо запобіганню конфлікту інтересів: </a:t>
            </a:r>
          </a:p>
        </p:txBody>
      </p:sp>
      <p:sp>
        <p:nvSpPr>
          <p:cNvPr id="3" name="Объект 2">
            <a:extLst>
              <a:ext uri="{FF2B5EF4-FFF2-40B4-BE49-F238E27FC236}">
                <a16:creationId xmlns:a16="http://schemas.microsoft.com/office/drawing/2014/main" id="{603B97BF-4C69-654E-9637-CFFEEEE00630}"/>
              </a:ext>
            </a:extLst>
          </p:cNvPr>
          <p:cNvSpPr>
            <a:spLocks noGrp="1"/>
          </p:cNvSpPr>
          <p:nvPr>
            <p:ph idx="1"/>
          </p:nvPr>
        </p:nvSpPr>
        <p:spPr/>
        <p:txBody>
          <a:bodyPr>
            <a:normAutofit fontScale="62500" lnSpcReduction="20000"/>
          </a:bodyPr>
          <a:lstStyle/>
          <a:p>
            <a:pPr marL="0" indent="0" algn="just">
              <a:buNone/>
            </a:pPr>
            <a:r>
              <a:rPr lang="ru-RU" b="1" dirty="0"/>
              <a:t>	</a:t>
            </a:r>
            <a:r>
              <a:rPr lang="uk-UA" b="1" dirty="0"/>
              <a:t>Стаття 28. </a:t>
            </a:r>
            <a:r>
              <a:rPr lang="uk-UA" dirty="0"/>
              <a:t>Запобігання та врегулювання конфлікту інтересів</a:t>
            </a:r>
          </a:p>
          <a:p>
            <a:pPr marL="0" indent="0" algn="just">
              <a:buNone/>
            </a:pPr>
            <a:r>
              <a:rPr lang="uk-UA" dirty="0"/>
              <a:t>	1. Особи, зазначені у </a:t>
            </a:r>
            <a:r>
              <a:rPr lang="uk-UA" u="sng" dirty="0">
                <a:hlinkClick r:id="rId2"/>
              </a:rPr>
              <a:t>пунктах 1</a:t>
            </a:r>
            <a:r>
              <a:rPr lang="uk-UA" dirty="0"/>
              <a:t>, </a:t>
            </a:r>
            <a:r>
              <a:rPr lang="uk-UA" u="sng" dirty="0">
                <a:hlinkClick r:id="rId3"/>
              </a:rPr>
              <a:t>2</a:t>
            </a:r>
            <a:r>
              <a:rPr lang="uk-UA" dirty="0"/>
              <a:t> частини першої статті 3 цього Закону, зобов’язані:</a:t>
            </a:r>
          </a:p>
          <a:p>
            <a:pPr marL="0" indent="0" algn="just">
              <a:buNone/>
            </a:pPr>
            <a:r>
              <a:rPr lang="uk-UA" dirty="0"/>
              <a:t>	1) вживати заходів щодо недопущення виникнення реального, потенційного конфлікту інтересів;</a:t>
            </a:r>
          </a:p>
          <a:p>
            <a:pPr marL="0" indent="0" algn="just">
              <a:buNone/>
            </a:pPr>
            <a:r>
              <a:rPr lang="uk-UA" dirty="0"/>
              <a:t>	2) повідомляти не пізніше наступного робочого дня з моменту, коли особа дізналася чи повинна була дізнатися про наявність у неї реального чи потенційного конфлікту інтересів безпосереднього керівника, а у випадку перебування особи на посаді, яка не передбачає наявності у неї безпосереднього керівника, або в колегіальному органі - Національне агентство чи інший визначений законом орган або колегіальний орган, під час виконання повноважень у якому виник конфлікт інтересів, відповідно;</a:t>
            </a:r>
          </a:p>
          <a:p>
            <a:pPr marL="0" indent="0" algn="just">
              <a:buNone/>
            </a:pPr>
            <a:r>
              <a:rPr lang="uk-UA" dirty="0"/>
              <a:t>	3) не вчиняти дій та не приймати рішень в умовах реального конфлікту інтересів;</a:t>
            </a:r>
          </a:p>
          <a:p>
            <a:pPr marL="0" indent="0" algn="just">
              <a:buNone/>
            </a:pPr>
            <a:r>
              <a:rPr lang="uk-UA" dirty="0"/>
              <a:t>	4) вжити заходів щодо врегулювання реального чи потенційного конфлікту інтересів.</a:t>
            </a:r>
          </a:p>
          <a:p>
            <a:pPr marL="0" indent="0" algn="just">
              <a:buNone/>
            </a:pPr>
            <a:endParaRPr lang="uk-UA" dirty="0"/>
          </a:p>
          <a:p>
            <a:pPr marL="0" indent="0" algn="just">
              <a:buNone/>
            </a:pPr>
            <a:r>
              <a:rPr lang="uk-UA" sz="4000" dirty="0"/>
              <a:t>	У випадку несвоєчасного повідомлення або неповідомлення про потенційний конфлікт інтересів – особа притягається до дисциплінарної відповідальності </a:t>
            </a:r>
          </a:p>
          <a:p>
            <a:endParaRPr lang="ru-RU" dirty="0"/>
          </a:p>
        </p:txBody>
      </p:sp>
    </p:spTree>
    <p:extLst>
      <p:ext uri="{BB962C8B-B14F-4D97-AF65-F5344CB8AC3E}">
        <p14:creationId xmlns:p14="http://schemas.microsoft.com/office/powerpoint/2010/main" val="359768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963D21-3209-C64E-9332-3B64C5676EE2}"/>
              </a:ext>
            </a:extLst>
          </p:cNvPr>
          <p:cNvSpPr>
            <a:spLocks noGrp="1"/>
          </p:cNvSpPr>
          <p:nvPr>
            <p:ph type="title"/>
          </p:nvPr>
        </p:nvSpPr>
        <p:spPr/>
        <p:txBody>
          <a:bodyPr>
            <a:normAutofit/>
          </a:bodyPr>
          <a:lstStyle/>
          <a:p>
            <a:pPr algn="just"/>
            <a:r>
              <a:rPr lang="uk-UA" sz="2400" dirty="0"/>
              <a:t>	У випадку не повідомлення про реальний конфлікт інтересів або (та) вчинення дій в умовах реального конфлікту інтересів таке діяння, є адміністративним правопорушенням пов'язаним з корупцією</a:t>
            </a:r>
          </a:p>
        </p:txBody>
      </p:sp>
      <p:sp>
        <p:nvSpPr>
          <p:cNvPr id="3" name="Объект 2">
            <a:extLst>
              <a:ext uri="{FF2B5EF4-FFF2-40B4-BE49-F238E27FC236}">
                <a16:creationId xmlns:a16="http://schemas.microsoft.com/office/drawing/2014/main" id="{5BC6E588-1296-1144-86B1-419BF371397F}"/>
              </a:ext>
            </a:extLst>
          </p:cNvPr>
          <p:cNvSpPr>
            <a:spLocks noGrp="1"/>
          </p:cNvSpPr>
          <p:nvPr>
            <p:ph idx="1"/>
          </p:nvPr>
        </p:nvSpPr>
        <p:spPr/>
        <p:txBody>
          <a:bodyPr>
            <a:normAutofit fontScale="77500" lnSpcReduction="20000"/>
          </a:bodyPr>
          <a:lstStyle/>
          <a:p>
            <a:pPr marL="0" indent="0" algn="just">
              <a:buNone/>
            </a:pPr>
            <a:r>
              <a:rPr lang="uk-UA" b="1" dirty="0"/>
              <a:t>Стаття 172</a:t>
            </a:r>
            <a:r>
              <a:rPr lang="uk-UA" b="1" baseline="30000" dirty="0"/>
              <a:t>-7</a:t>
            </a:r>
            <a:r>
              <a:rPr lang="uk-UA" b="1" dirty="0"/>
              <a:t>Кодексу України про адміністративні правопорушення:  Порушення вимог щодо запобігання та врегулювання конфлікту інтересів</a:t>
            </a:r>
            <a:endParaRPr lang="uk-UA" dirty="0"/>
          </a:p>
          <a:p>
            <a:pPr marL="0" indent="0" algn="just">
              <a:buNone/>
            </a:pPr>
            <a:r>
              <a:rPr lang="uk-UA" dirty="0"/>
              <a:t>	Неповідомлення особою у встановлених законом випадках та порядку про наявність у неї реального конфлікту інтересів -</a:t>
            </a:r>
          </a:p>
          <a:p>
            <a:pPr marL="0" indent="0" algn="just">
              <a:buNone/>
            </a:pPr>
            <a:r>
              <a:rPr lang="uk-UA" dirty="0"/>
              <a:t>	тягне за собою накладення штрафу від ста до двохсот неоподатковуваних мінімумів доходів громадян.</a:t>
            </a:r>
          </a:p>
          <a:p>
            <a:pPr marL="0" indent="0" algn="just">
              <a:buNone/>
            </a:pPr>
            <a:r>
              <a:rPr lang="uk-UA" dirty="0"/>
              <a:t>	Вчинення дій чи прийняття рішень в умовах реального конфлікту інтересів -</a:t>
            </a:r>
          </a:p>
          <a:p>
            <a:pPr marL="0" indent="0" algn="just">
              <a:buNone/>
            </a:pPr>
            <a:r>
              <a:rPr lang="uk-UA" dirty="0"/>
              <a:t>	тягнуть за собою накладення штрафу від двохсот до чотирьохсот неоподатковуваних мінімумів доходів громадян.</a:t>
            </a:r>
          </a:p>
          <a:p>
            <a:pPr marL="0" indent="0" algn="just">
              <a:buNone/>
            </a:pPr>
            <a:r>
              <a:rPr lang="uk-UA" dirty="0"/>
              <a:t>	Дії, передбачені частиною першою або другою, вчинені особою, яку протягом року було піддано адміністративному стягненню за такі ж порушення, -</a:t>
            </a:r>
          </a:p>
          <a:p>
            <a:pPr marL="0" indent="0" algn="just">
              <a:buNone/>
            </a:pPr>
            <a:r>
              <a:rPr lang="uk-UA" dirty="0"/>
              <a:t>	тягнуть за собою накладення штрафу від чотирьохсот до восьмисот неоподатковуваних мінімумів доходів громадян з позбавленням права обіймати певні посади або займатися певною діяльністю строком на один рік.</a:t>
            </a:r>
          </a:p>
          <a:p>
            <a:endParaRPr lang="ru-RU" dirty="0"/>
          </a:p>
        </p:txBody>
      </p:sp>
    </p:spTree>
    <p:extLst>
      <p:ext uri="{BB962C8B-B14F-4D97-AF65-F5344CB8AC3E}">
        <p14:creationId xmlns:p14="http://schemas.microsoft.com/office/powerpoint/2010/main" val="3484050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CF6221-7429-2246-88BA-547492A462D9}"/>
              </a:ext>
            </a:extLst>
          </p:cNvPr>
          <p:cNvSpPr>
            <a:spLocks noGrp="1"/>
          </p:cNvSpPr>
          <p:nvPr>
            <p:ph type="title"/>
          </p:nvPr>
        </p:nvSpPr>
        <p:spPr/>
        <p:txBody>
          <a:bodyPr>
            <a:normAutofit/>
          </a:bodyPr>
          <a:lstStyle/>
          <a:p>
            <a:pPr algn="just"/>
            <a:r>
              <a:rPr lang="uk-UA" sz="2800" dirty="0"/>
              <a:t>Порядок притягнення до відповідальності за вчинення адміністративного правопорушення, пов'язаного з корупцією  </a:t>
            </a:r>
          </a:p>
        </p:txBody>
      </p:sp>
      <p:graphicFrame>
        <p:nvGraphicFramePr>
          <p:cNvPr id="4" name="Объект 3">
            <a:extLst>
              <a:ext uri="{FF2B5EF4-FFF2-40B4-BE49-F238E27FC236}">
                <a16:creationId xmlns:a16="http://schemas.microsoft.com/office/drawing/2014/main" id="{723E5682-B597-8B48-B13E-5E557C1B3051}"/>
              </a:ext>
            </a:extLst>
          </p:cNvPr>
          <p:cNvGraphicFramePr>
            <a:graphicFrameLocks noGrp="1"/>
          </p:cNvGraphicFramePr>
          <p:nvPr>
            <p:ph idx="1"/>
            <p:extLst>
              <p:ext uri="{D42A27DB-BD31-4B8C-83A1-F6EECF244321}">
                <p14:modId xmlns:p14="http://schemas.microsoft.com/office/powerpoint/2010/main" val="3523167807"/>
              </p:ext>
            </p:extLst>
          </p:nvPr>
        </p:nvGraphicFramePr>
        <p:xfrm>
          <a:off x="838200" y="2136913"/>
          <a:ext cx="10515600" cy="4040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a:extLst>
              <a:ext uri="{FF2B5EF4-FFF2-40B4-BE49-F238E27FC236}">
                <a16:creationId xmlns:a16="http://schemas.microsoft.com/office/drawing/2014/main" id="{0642A441-6FD7-844A-8897-AEB59CF5F5A3}"/>
              </a:ext>
            </a:extLst>
          </p:cNvPr>
          <p:cNvSpPr/>
          <p:nvPr/>
        </p:nvSpPr>
        <p:spPr>
          <a:xfrm>
            <a:off x="7017026" y="2196548"/>
            <a:ext cx="3945835" cy="884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Якщо особу буде визнано винуватою та рішення суду набере законної сили </a:t>
            </a:r>
          </a:p>
        </p:txBody>
      </p:sp>
      <p:sp>
        <p:nvSpPr>
          <p:cNvPr id="6" name="Стрелка вниз 5">
            <a:extLst>
              <a:ext uri="{FF2B5EF4-FFF2-40B4-BE49-F238E27FC236}">
                <a16:creationId xmlns:a16="http://schemas.microsoft.com/office/drawing/2014/main" id="{792E45E2-742B-3E46-989B-2698C2E445BA}"/>
              </a:ext>
            </a:extLst>
          </p:cNvPr>
          <p:cNvSpPr/>
          <p:nvPr/>
        </p:nvSpPr>
        <p:spPr>
          <a:xfrm>
            <a:off x="9253330" y="3081130"/>
            <a:ext cx="795131" cy="4472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896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081C9E-6EF0-3846-9A28-989943FD03C3}"/>
              </a:ext>
            </a:extLst>
          </p:cNvPr>
          <p:cNvSpPr>
            <a:spLocks noGrp="1"/>
          </p:cNvSpPr>
          <p:nvPr>
            <p:ph type="title"/>
          </p:nvPr>
        </p:nvSpPr>
        <p:spPr/>
        <p:txBody>
          <a:bodyPr>
            <a:normAutofit/>
          </a:bodyPr>
          <a:lstStyle/>
          <a:p>
            <a:pPr algn="just"/>
            <a:r>
              <a:rPr lang="uk-UA" sz="3200" dirty="0"/>
              <a:t>	В яких відносинах та за яких умов НАЗК, поліція вбачає ознаки «реального конфлікту інтересів»?</a:t>
            </a:r>
          </a:p>
        </p:txBody>
      </p:sp>
      <p:sp>
        <p:nvSpPr>
          <p:cNvPr id="3" name="Объект 2">
            <a:extLst>
              <a:ext uri="{FF2B5EF4-FFF2-40B4-BE49-F238E27FC236}">
                <a16:creationId xmlns:a16="http://schemas.microsoft.com/office/drawing/2014/main" id="{694DBB8D-678B-3742-9EB0-1A094B475B9D}"/>
              </a:ext>
            </a:extLst>
          </p:cNvPr>
          <p:cNvSpPr>
            <a:spLocks noGrp="1"/>
          </p:cNvSpPr>
          <p:nvPr>
            <p:ph idx="1"/>
          </p:nvPr>
        </p:nvSpPr>
        <p:spPr/>
        <p:txBody>
          <a:bodyPr>
            <a:normAutofit fontScale="85000" lnSpcReduction="20000"/>
          </a:bodyPr>
          <a:lstStyle/>
          <a:p>
            <a:pPr marL="0" indent="0" algn="just">
              <a:buNone/>
            </a:pPr>
            <a:r>
              <a:rPr lang="ru-RU" dirty="0"/>
              <a:t>	</a:t>
            </a:r>
            <a:r>
              <a:rPr lang="uk-UA" b="1" dirty="0"/>
              <a:t>1) проведення посадовою особою службового (дисциплінарного) розслідування відносно себе. </a:t>
            </a:r>
          </a:p>
          <a:p>
            <a:pPr marL="0" indent="0" algn="just">
              <a:buNone/>
            </a:pPr>
            <a:r>
              <a:rPr lang="uk-UA" dirty="0"/>
              <a:t>	ОСОБА_1, обіймаючи посаду заступника військової частини А0222 та виконуючи з 31.05.2021 по 01.07.2021 обов`язки командира військової частини А0222, видав наказ від 09.06.2021 №283 «Про призначення службового розслідування» відносно військовослужбовців в/</a:t>
            </a:r>
            <a:r>
              <a:rPr lang="uk-UA" dirty="0" err="1"/>
              <a:t>ч</a:t>
            </a:r>
            <a:r>
              <a:rPr lang="uk-UA" dirty="0"/>
              <a:t> А0222 (серед переліку військовослужбовців був підполковник ОСОБА_1 заступник командира в/</a:t>
            </a:r>
            <a:r>
              <a:rPr lang="uk-UA" dirty="0" err="1"/>
              <a:t>ч</a:t>
            </a:r>
            <a:r>
              <a:rPr lang="uk-UA" dirty="0"/>
              <a:t> А0222) зазначених у поданні Київської спеціалізованої прокуратури у військовій та оборонній сфері Центрального регіону з терміном до 23.06.2021 та відповідно </a:t>
            </a:r>
            <a:r>
              <a:rPr lang="uk-UA" dirty="0" err="1"/>
              <a:t>п</a:t>
            </a:r>
            <a:r>
              <a:rPr lang="uk-UA" dirty="0"/>
              <a:t>. 3 зазначеного наказу, контроль за виконанням наказу підполковник ОСОБА_1 залишив за собою. 17.06.2021, підполковник ОСОБА_1 затвердив Акт службового розслідування, яким не притягнуто до дисциплінарної відповідальності військовослужбовців в/</a:t>
            </a:r>
            <a:r>
              <a:rPr lang="uk-UA" dirty="0" err="1"/>
              <a:t>ч</a:t>
            </a:r>
            <a:r>
              <a:rPr lang="uk-UA" dirty="0"/>
              <a:t> А0222 зазначених у поданні Київської спеціалізованої прокуратури у військовій та оборонній сфері Центрального регіону. (</a:t>
            </a:r>
            <a:r>
              <a:rPr lang="ru-RU" dirty="0" err="1"/>
              <a:t>https</a:t>
            </a:r>
            <a:r>
              <a:rPr lang="ru-RU" dirty="0"/>
              <a:t>://</a:t>
            </a:r>
            <a:r>
              <a:rPr lang="ru-RU" dirty="0" err="1"/>
              <a:t>reyestr.court.gov.ua</a:t>
            </a:r>
            <a:r>
              <a:rPr lang="ru-RU" dirty="0"/>
              <a:t>/</a:t>
            </a:r>
            <a:r>
              <a:rPr lang="ru-RU" dirty="0" err="1"/>
              <a:t>Review</a:t>
            </a:r>
            <a:r>
              <a:rPr lang="ru-RU" dirty="0"/>
              <a:t>/101249010)</a:t>
            </a:r>
            <a:r>
              <a:rPr lang="ru-RU" dirty="0">
                <a:effectLst/>
              </a:rPr>
              <a:t> </a:t>
            </a:r>
            <a:endParaRPr lang="ru-RU" dirty="0"/>
          </a:p>
          <a:p>
            <a:pPr marL="0" indent="0">
              <a:buNone/>
            </a:pPr>
            <a:endParaRPr lang="uk-UA" dirty="0"/>
          </a:p>
        </p:txBody>
      </p:sp>
    </p:spTree>
    <p:extLst>
      <p:ext uri="{BB962C8B-B14F-4D97-AF65-F5344CB8AC3E}">
        <p14:creationId xmlns:p14="http://schemas.microsoft.com/office/powerpoint/2010/main" val="4074300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9A8580-1541-F24E-8241-50E8DD9DB9CC}"/>
              </a:ext>
            </a:extLst>
          </p:cNvPr>
          <p:cNvSpPr>
            <a:spLocks noGrp="1"/>
          </p:cNvSpPr>
          <p:nvPr>
            <p:ph type="title"/>
          </p:nvPr>
        </p:nvSpPr>
        <p:spPr/>
        <p:txBody>
          <a:bodyPr>
            <a:normAutofit fontScale="90000"/>
          </a:bodyPr>
          <a:lstStyle/>
          <a:p>
            <a:pPr algn="just"/>
            <a:r>
              <a:rPr lang="ru-RU" sz="2800" dirty="0"/>
              <a:t>	</a:t>
            </a:r>
            <a:r>
              <a:rPr lang="uk-UA" sz="2800" b="1" i="1" dirty="0"/>
              <a:t>2) укладення договору (або прийняття участі у вирішенні відповідного питання колегіально) з підприємством, установою, організацією, де посадова особа або її близькі особи мають корпоративні права або займають певні посади  </a:t>
            </a:r>
          </a:p>
        </p:txBody>
      </p:sp>
      <p:sp>
        <p:nvSpPr>
          <p:cNvPr id="3" name="Объект 2">
            <a:extLst>
              <a:ext uri="{FF2B5EF4-FFF2-40B4-BE49-F238E27FC236}">
                <a16:creationId xmlns:a16="http://schemas.microsoft.com/office/drawing/2014/main" id="{FFD23721-26C2-CE4C-8FB5-315BD74C30F8}"/>
              </a:ext>
            </a:extLst>
          </p:cNvPr>
          <p:cNvSpPr>
            <a:spLocks noGrp="1"/>
          </p:cNvSpPr>
          <p:nvPr>
            <p:ph idx="1"/>
          </p:nvPr>
        </p:nvSpPr>
        <p:spPr/>
        <p:txBody>
          <a:bodyPr>
            <a:normAutofit fontScale="92500" lnSpcReduction="10000"/>
          </a:bodyPr>
          <a:lstStyle/>
          <a:p>
            <a:pPr marL="0" indent="0" algn="just">
              <a:buNone/>
            </a:pPr>
            <a:r>
              <a:rPr lang="uk-UA" dirty="0"/>
              <a:t>	ОСОБА_1, являючись депутатом Київської міської ради, беручи участь у пленарному засіданні VI сесії Київської міської ради VIII скликання, усвідомлюючи, що підпунктом 32 пункту 3.5 проекту порядку денного пленарного засідання VI сесії Київської міської ради VIII скликання 22.03.2018 року передбачено розгляд питання паро передачу товариству з обмеженою відповідальністю «БДЖІЛКА-СЕРВІС» (засновник якого є депутат Київської міської ради ОСОБА_1) земельної ділянки для експлуатації та обслуговування продуктового магазину на вул. Раїси </a:t>
            </a:r>
            <a:r>
              <a:rPr lang="uk-UA" dirty="0" err="1"/>
              <a:t>Окіпної</a:t>
            </a:r>
            <a:r>
              <a:rPr lang="uk-UA" dirty="0"/>
              <a:t>, 3-г, у Дніпровському районі м. Києва, вчиняла дії та приймала рішення в умовах реального конфлікту інтересів у зв'язку з голосуванням під час прийняття Київською міською радою рішення про прийняття порядку денного за основу. </a:t>
            </a:r>
          </a:p>
          <a:p>
            <a:endParaRPr lang="ru-RU" dirty="0"/>
          </a:p>
        </p:txBody>
      </p:sp>
    </p:spTree>
    <p:extLst>
      <p:ext uri="{BB962C8B-B14F-4D97-AF65-F5344CB8AC3E}">
        <p14:creationId xmlns:p14="http://schemas.microsoft.com/office/powerpoint/2010/main" val="3406703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BFA6D9-74DF-2648-9896-E4AF47C4980D}"/>
              </a:ext>
            </a:extLst>
          </p:cNvPr>
          <p:cNvSpPr>
            <a:spLocks noGrp="1"/>
          </p:cNvSpPr>
          <p:nvPr>
            <p:ph type="title"/>
          </p:nvPr>
        </p:nvSpPr>
        <p:spPr/>
        <p:txBody>
          <a:bodyPr>
            <a:normAutofit/>
          </a:bodyPr>
          <a:lstStyle/>
          <a:p>
            <a:pPr algn="ctr"/>
            <a:r>
              <a:rPr lang="uk-UA" sz="3600" i="1" dirty="0"/>
              <a:t>Суб'єкти, на яких поширюється дія Закону України «Про запобігання корупції» (далі – Закон)</a:t>
            </a:r>
          </a:p>
        </p:txBody>
      </p:sp>
      <p:graphicFrame>
        <p:nvGraphicFramePr>
          <p:cNvPr id="4" name="Объект 3">
            <a:extLst>
              <a:ext uri="{FF2B5EF4-FFF2-40B4-BE49-F238E27FC236}">
                <a16:creationId xmlns:a16="http://schemas.microsoft.com/office/drawing/2014/main" id="{281EB7FC-E806-DA40-BB00-8426025B7CC3}"/>
              </a:ext>
            </a:extLst>
          </p:cNvPr>
          <p:cNvGraphicFramePr>
            <a:graphicFrameLocks noGrp="1"/>
          </p:cNvGraphicFramePr>
          <p:nvPr>
            <p:ph idx="1"/>
            <p:extLst>
              <p:ext uri="{D42A27DB-BD31-4B8C-83A1-F6EECF244321}">
                <p14:modId xmlns:p14="http://schemas.microsoft.com/office/powerpoint/2010/main" val="13403383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3297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B650FA-781A-9C4B-9793-74D4D58B8A1A}"/>
              </a:ext>
            </a:extLst>
          </p:cNvPr>
          <p:cNvSpPr>
            <a:spLocks noGrp="1"/>
          </p:cNvSpPr>
          <p:nvPr>
            <p:ph type="title"/>
          </p:nvPr>
        </p:nvSpPr>
        <p:spPr/>
        <p:txBody>
          <a:bodyPr/>
          <a:lstStyle/>
          <a:p>
            <a:pPr algn="just"/>
            <a:r>
              <a:rPr lang="ru-RU" dirty="0"/>
              <a:t>	</a:t>
            </a:r>
            <a:r>
              <a:rPr lang="uk-UA" dirty="0"/>
              <a:t>3) прийняття посадовою особою на роботу близьку особу</a:t>
            </a:r>
          </a:p>
        </p:txBody>
      </p:sp>
      <p:sp>
        <p:nvSpPr>
          <p:cNvPr id="3" name="Объект 2">
            <a:extLst>
              <a:ext uri="{FF2B5EF4-FFF2-40B4-BE49-F238E27FC236}">
                <a16:creationId xmlns:a16="http://schemas.microsoft.com/office/drawing/2014/main" id="{4DA84785-66A2-9A44-A0BF-87E562C12166}"/>
              </a:ext>
            </a:extLst>
          </p:cNvPr>
          <p:cNvSpPr>
            <a:spLocks noGrp="1"/>
          </p:cNvSpPr>
          <p:nvPr>
            <p:ph idx="1"/>
          </p:nvPr>
        </p:nvSpPr>
        <p:spPr/>
        <p:txBody>
          <a:bodyPr>
            <a:normAutofit lnSpcReduction="10000"/>
          </a:bodyPr>
          <a:lstStyle/>
          <a:p>
            <a:pPr marL="0" indent="0" algn="just">
              <a:buNone/>
            </a:pPr>
            <a:r>
              <a:rPr lang="uk-UA" dirty="0"/>
              <a:t>	ОСОБА_1 , займаючи посаду ректора Національної музичної академії України імені П.І. Чайковського, як посадова особа юридичної особи публічного права, на яку поширюється дія </a:t>
            </a:r>
            <a:r>
              <a:rPr lang="uk-UA" dirty="0">
                <a:hlinkClick r:id="rId2" tooltip="Про запобігання корупції; нормативно-правовий акт № 1700-VII від 14.10.2014"/>
              </a:rPr>
              <a:t>закону України «Про запобігання корупції»</a:t>
            </a:r>
            <a:r>
              <a:rPr lang="uk-UA" dirty="0"/>
              <a:t>, не вжив заходів щодо недопущення реального конфлікту інтересів та всупереч вимогам </a:t>
            </a:r>
            <a:r>
              <a:rPr lang="uk-UA" dirty="0" err="1"/>
              <a:t>п</a:t>
            </a:r>
            <a:r>
              <a:rPr lang="uk-UA" dirty="0"/>
              <a:t>. 3 </a:t>
            </a:r>
            <a:r>
              <a:rPr lang="uk-UA" dirty="0" err="1"/>
              <a:t>ч</a:t>
            </a:r>
            <a:r>
              <a:rPr lang="uk-UA" dirty="0"/>
              <a:t>. 1 </a:t>
            </a:r>
            <a:r>
              <a:rPr lang="uk-UA" dirty="0">
                <a:hlinkClick r:id="rId3" tooltip="Про запобігання корупції; нормативно-правовий акт № 1700-VII від 14.10.2014"/>
              </a:rPr>
              <a:t>ст. 28 Закону України «Про запобігання корупції»</a:t>
            </a:r>
            <a:r>
              <a:rPr lang="uk-UA" dirty="0"/>
              <a:t> прийняв рішення в умовах реального конфлікту інтересів, підписавши наказ № 1-к стосовно прийняття на роботу ОСОБА_2 - своєї невістки, згідно з яким вона з 05.01.2018 прийнята на посаду доцента кафедри оперного співу, чим вчинив адміністративне правопорушення, відповідальність за яке передбачена </a:t>
            </a:r>
            <a:r>
              <a:rPr lang="uk-UA" dirty="0" err="1"/>
              <a:t>ч</a:t>
            </a:r>
            <a:r>
              <a:rPr lang="uk-UA" dirty="0"/>
              <a:t>. 2 </a:t>
            </a:r>
            <a:r>
              <a:rPr lang="uk-UA" dirty="0">
                <a:hlinkClick r:id="rId4" tooltip="Кодекс України про адміністративні правопорушення; нормативно-правовий акт № 8073-X від 07.12.1984"/>
              </a:rPr>
              <a:t>ст. 172-7 КУпАП</a:t>
            </a:r>
            <a:r>
              <a:rPr lang="uk-UA" dirty="0"/>
              <a:t>. (</a:t>
            </a:r>
            <a:r>
              <a:rPr lang="uk-UA" dirty="0" err="1"/>
              <a:t>https</a:t>
            </a:r>
            <a:r>
              <a:rPr lang="uk-UA" dirty="0"/>
              <a:t>://</a:t>
            </a:r>
            <a:r>
              <a:rPr lang="uk-UA" dirty="0" err="1"/>
              <a:t>reyestr.court.gov.ua</a:t>
            </a:r>
            <a:r>
              <a:rPr lang="uk-UA" dirty="0"/>
              <a:t>/</a:t>
            </a:r>
            <a:r>
              <a:rPr lang="uk-UA" dirty="0" err="1"/>
              <a:t>Review</a:t>
            </a:r>
            <a:r>
              <a:rPr lang="uk-UA" dirty="0"/>
              <a:t>/82942085)</a:t>
            </a:r>
          </a:p>
          <a:p>
            <a:endParaRPr lang="ru-RU" dirty="0"/>
          </a:p>
        </p:txBody>
      </p:sp>
    </p:spTree>
    <p:extLst>
      <p:ext uri="{BB962C8B-B14F-4D97-AF65-F5344CB8AC3E}">
        <p14:creationId xmlns:p14="http://schemas.microsoft.com/office/powerpoint/2010/main" val="1251054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855FED-4EF7-924B-B31D-2CEF2D80A64C}"/>
              </a:ext>
            </a:extLst>
          </p:cNvPr>
          <p:cNvSpPr>
            <a:spLocks noGrp="1"/>
          </p:cNvSpPr>
          <p:nvPr>
            <p:ph type="title"/>
          </p:nvPr>
        </p:nvSpPr>
        <p:spPr/>
        <p:txBody>
          <a:bodyPr/>
          <a:lstStyle/>
          <a:p>
            <a:pPr algn="just"/>
            <a:r>
              <a:rPr lang="ru-RU" dirty="0"/>
              <a:t>	</a:t>
            </a:r>
            <a:r>
              <a:rPr lang="uk-UA" dirty="0"/>
              <a:t>4) видання наказу щодо преміювання самого себе або близької особи </a:t>
            </a:r>
          </a:p>
        </p:txBody>
      </p:sp>
      <p:sp>
        <p:nvSpPr>
          <p:cNvPr id="3" name="Объект 2">
            <a:extLst>
              <a:ext uri="{FF2B5EF4-FFF2-40B4-BE49-F238E27FC236}">
                <a16:creationId xmlns:a16="http://schemas.microsoft.com/office/drawing/2014/main" id="{9268E370-4B35-5D43-B875-B03B2A742491}"/>
              </a:ext>
            </a:extLst>
          </p:cNvPr>
          <p:cNvSpPr>
            <a:spLocks noGrp="1"/>
          </p:cNvSpPr>
          <p:nvPr>
            <p:ph idx="1"/>
          </p:nvPr>
        </p:nvSpPr>
        <p:spPr>
          <a:xfrm>
            <a:off x="838200" y="1805747"/>
            <a:ext cx="10515600" cy="4351338"/>
          </a:xfrm>
        </p:spPr>
        <p:txBody>
          <a:bodyPr>
            <a:normAutofit fontScale="92500" lnSpcReduction="20000"/>
          </a:bodyPr>
          <a:lstStyle/>
          <a:p>
            <a:pPr marL="0" indent="0" algn="just">
              <a:buNone/>
            </a:pPr>
            <a:r>
              <a:rPr lang="uk-UA" dirty="0"/>
              <a:t>	ОСОБА_1 займаючи посаду директора комунального підприємства з питань будівництва житлових будинків «</a:t>
            </a:r>
            <a:r>
              <a:rPr lang="uk-UA" dirty="0" err="1"/>
              <a:t>Житлоінвестбуд</a:t>
            </a:r>
            <a:r>
              <a:rPr lang="uk-UA" dirty="0"/>
              <a:t>-УКБ», як посадова особо юридичної особи публічного права, на яку поширюються дія </a:t>
            </a:r>
            <a:r>
              <a:rPr lang="uk-UA" dirty="0">
                <a:hlinkClick r:id="rId2" tooltip="Про запобігання корупції; нормативно-правовий акт № 1700-VII від 14.10.2014"/>
              </a:rPr>
              <a:t>ЗУ «Про запобігання корупції»</a:t>
            </a:r>
            <a:r>
              <a:rPr lang="uk-UA" dirty="0"/>
              <a:t>, перебуваючи у приміщенні КП «</a:t>
            </a:r>
            <a:r>
              <a:rPr lang="uk-UA" dirty="0" err="1"/>
              <a:t>Житлоінвестбуд</a:t>
            </a:r>
            <a:r>
              <a:rPr lang="uk-UA" dirty="0"/>
              <a:t>-УКБ» за </a:t>
            </a:r>
            <a:r>
              <a:rPr lang="uk-UA" dirty="0" err="1"/>
              <a:t>адресою</a:t>
            </a:r>
            <a:r>
              <a:rPr lang="uk-UA" dirty="0"/>
              <a:t>: м. Київ, вул. Володимирська, 42, не повідомив орган Київської міської ради як орган, до повноважень якого належить звільнення з посади директора КП «</a:t>
            </a:r>
            <a:r>
              <a:rPr lang="uk-UA" dirty="0" err="1"/>
              <a:t>Житлоінвестбуд</a:t>
            </a:r>
            <a:r>
              <a:rPr lang="uk-UA" dirty="0"/>
              <a:t>-УКБ», про наявність у нього реального конфлікту інтересів, пов'язаного з необхідністю видання наказу від 22.09.2017 року №91 «Про виплату премії», чим порушив вимоги, встановлені п.2 ч.1 </a:t>
            </a:r>
            <a:r>
              <a:rPr lang="uk-UA" dirty="0">
                <a:hlinkClick r:id="rId3" tooltip="Про запобігання корупції; нормативно-правовий акт № 1700-VII від 14.10.2014"/>
              </a:rPr>
              <a:t>ст. 28 ЗУ «Про запобігання корупції»</a:t>
            </a:r>
            <a:r>
              <a:rPr lang="uk-UA" dirty="0"/>
              <a:t>. (</a:t>
            </a:r>
            <a:r>
              <a:rPr lang="uk-UA" u="sng" dirty="0">
                <a:hlinkClick r:id="rId4"/>
              </a:rPr>
              <a:t>https://reyestr.court.gov.ua/Review/81164470</a:t>
            </a:r>
            <a:r>
              <a:rPr lang="uk-UA" u="sng" dirty="0"/>
              <a:t>)</a:t>
            </a:r>
            <a:endParaRPr lang="uk-UA" dirty="0"/>
          </a:p>
          <a:p>
            <a:pPr marL="0" indent="0" algn="just">
              <a:buNone/>
            </a:pPr>
            <a:endParaRPr lang="ru-RU" dirty="0"/>
          </a:p>
          <a:p>
            <a:r>
              <a:rPr lang="ru-RU" dirty="0"/>
              <a:t> </a:t>
            </a:r>
          </a:p>
          <a:p>
            <a:endParaRPr lang="ru-RU" dirty="0"/>
          </a:p>
        </p:txBody>
      </p:sp>
    </p:spTree>
    <p:extLst>
      <p:ext uri="{BB962C8B-B14F-4D97-AF65-F5344CB8AC3E}">
        <p14:creationId xmlns:p14="http://schemas.microsoft.com/office/powerpoint/2010/main" val="2442113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2D5C30-11DF-3A42-A9D7-7071ABE59316}"/>
              </a:ext>
            </a:extLst>
          </p:cNvPr>
          <p:cNvSpPr>
            <a:spLocks noGrp="1"/>
          </p:cNvSpPr>
          <p:nvPr>
            <p:ph type="title"/>
          </p:nvPr>
        </p:nvSpPr>
        <p:spPr/>
        <p:txBody>
          <a:bodyPr>
            <a:normAutofit fontScale="90000"/>
          </a:bodyPr>
          <a:lstStyle/>
          <a:p>
            <a:pPr algn="just"/>
            <a:r>
              <a:rPr lang="uk-UA" sz="2800" b="1" i="1" dirty="0"/>
              <a:t>	Спірне питання: направлення подання щодо преміювання себе як посадової особи безпосередньому керівнику (НАЗК, поліція вбачають ознаки правопорушення, суди відмовляють в притягненні)</a:t>
            </a:r>
          </a:p>
        </p:txBody>
      </p:sp>
      <p:sp>
        <p:nvSpPr>
          <p:cNvPr id="3" name="Объект 2">
            <a:extLst>
              <a:ext uri="{FF2B5EF4-FFF2-40B4-BE49-F238E27FC236}">
                <a16:creationId xmlns:a16="http://schemas.microsoft.com/office/drawing/2014/main" id="{B6C9E5CA-754B-B348-BB8B-A959564ECBB6}"/>
              </a:ext>
            </a:extLst>
          </p:cNvPr>
          <p:cNvSpPr>
            <a:spLocks noGrp="1"/>
          </p:cNvSpPr>
          <p:nvPr>
            <p:ph idx="1"/>
          </p:nvPr>
        </p:nvSpPr>
        <p:spPr/>
        <p:txBody>
          <a:bodyPr>
            <a:normAutofit fontScale="77500" lnSpcReduction="20000"/>
          </a:bodyPr>
          <a:lstStyle/>
          <a:p>
            <a:pPr marL="0" indent="0" algn="just">
              <a:buNone/>
            </a:pPr>
            <a:r>
              <a:rPr lang="uk-UA" dirty="0"/>
              <a:t>	ОСОБА_1, реалізуючи повноваження директор Департаменту технічного забезпечення та інноваційного розвитку Державного агентства автомобільних доріг України підготував та підписав подання на ім`я Голови </a:t>
            </a:r>
            <a:r>
              <a:rPr lang="uk-UA" dirty="0" err="1"/>
              <a:t>Укравтодору</a:t>
            </a:r>
            <a:r>
              <a:rPr lang="uk-UA" dirty="0"/>
              <a:t> щодо встановлення розміру місячної премії за січень 2021 працівникам Департаменту технічного забезпечення та інноваційного розвитку, зокрема собі як директору Департаменту у розмірі 30%, який був визначено ОСОБА_1 самостійно.</a:t>
            </a:r>
          </a:p>
          <a:p>
            <a:pPr marL="0" indent="0" algn="just">
              <a:buNone/>
            </a:pPr>
            <a:r>
              <a:rPr lang="ru-RU" dirty="0"/>
              <a:t>(</a:t>
            </a:r>
            <a:r>
              <a:rPr lang="ru-RU" dirty="0">
                <a:hlinkClick r:id="rId2"/>
              </a:rPr>
              <a:t>https://reyestr.court.gov.ua/Review/100557213</a:t>
            </a:r>
            <a:r>
              <a:rPr lang="ru-RU" dirty="0"/>
              <a:t>)</a:t>
            </a:r>
          </a:p>
          <a:p>
            <a:pPr marL="0" indent="0" algn="just">
              <a:buNone/>
            </a:pPr>
            <a:r>
              <a:rPr lang="uk-UA" dirty="0"/>
              <a:t>	Водночас: «суд визнав ОСОБУ 1 невинуватою у зв'язку з тим, що … подання (пропозиції) ОСОБА_1 , адресовані Голові </a:t>
            </a:r>
            <a:r>
              <a:rPr lang="uk-UA" dirty="0" err="1"/>
              <a:t>Укравтодор</a:t>
            </a:r>
            <a:r>
              <a:rPr lang="uk-UA" dirty="0"/>
              <a:t> щодо оцінки його роботи та інших працівників, визначення премії в конкретному розмірі не є свідченням прийняття рішення в умовах реального конфлікту інтересів, оскільки лише Голова </a:t>
            </a:r>
            <a:r>
              <a:rPr lang="uk-UA" dirty="0" err="1"/>
              <a:t>Укравтодору</a:t>
            </a:r>
            <a:r>
              <a:rPr lang="uk-UA" dirty="0"/>
              <a:t>, на свій розсуд та за результати роботи працівників мав право преміювати особу, в </a:t>
            </a:r>
            <a:r>
              <a:rPr lang="uk-UA" dirty="0" err="1"/>
              <a:t>т.ч</a:t>
            </a:r>
            <a:r>
              <a:rPr lang="uk-UA" dirty="0"/>
              <a:t>. визначивши розмір такої премії, або відмовити в преміюванні, чи не погодившись з розміром премії, який був запропонований щодо себе ОСОБА_1 , зменшити її розмір».</a:t>
            </a:r>
          </a:p>
          <a:p>
            <a:endParaRPr lang="ru-RU" dirty="0"/>
          </a:p>
        </p:txBody>
      </p:sp>
    </p:spTree>
    <p:extLst>
      <p:ext uri="{BB962C8B-B14F-4D97-AF65-F5344CB8AC3E}">
        <p14:creationId xmlns:p14="http://schemas.microsoft.com/office/powerpoint/2010/main" val="602924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223FEE-231F-ED43-AC96-45562C59E433}"/>
              </a:ext>
            </a:extLst>
          </p:cNvPr>
          <p:cNvSpPr>
            <a:spLocks noGrp="1"/>
          </p:cNvSpPr>
          <p:nvPr>
            <p:ph type="title"/>
          </p:nvPr>
        </p:nvSpPr>
        <p:spPr/>
        <p:txBody>
          <a:bodyPr>
            <a:normAutofit fontScale="90000"/>
          </a:bodyPr>
          <a:lstStyle/>
          <a:p>
            <a:pPr algn="just"/>
            <a:r>
              <a:rPr lang="uk-UA" dirty="0"/>
              <a:t>	5) відмова у відповіді на запит правоохоронних органів щодо себе як посадової особи </a:t>
            </a:r>
          </a:p>
        </p:txBody>
      </p:sp>
      <p:sp>
        <p:nvSpPr>
          <p:cNvPr id="3" name="Объект 2">
            <a:extLst>
              <a:ext uri="{FF2B5EF4-FFF2-40B4-BE49-F238E27FC236}">
                <a16:creationId xmlns:a16="http://schemas.microsoft.com/office/drawing/2014/main" id="{B23074AE-A15E-F04F-B839-4507D7A552F5}"/>
              </a:ext>
            </a:extLst>
          </p:cNvPr>
          <p:cNvSpPr>
            <a:spLocks noGrp="1"/>
          </p:cNvSpPr>
          <p:nvPr>
            <p:ph idx="1"/>
          </p:nvPr>
        </p:nvSpPr>
        <p:spPr/>
        <p:txBody>
          <a:bodyPr/>
          <a:lstStyle/>
          <a:p>
            <a:pPr marL="0" indent="0" algn="just">
              <a:buNone/>
            </a:pPr>
            <a:r>
              <a:rPr lang="uk-UA" dirty="0"/>
              <a:t>	ОСОБА_1 , виконуючи обов`язки генерального директора Державного підприємства «Державний центр інформаційних ресурсів, будучи посадовою особою юридичної особи публічного права в порушення </a:t>
            </a:r>
            <a:r>
              <a:rPr lang="uk-UA" dirty="0" err="1"/>
              <a:t>п</a:t>
            </a:r>
            <a:r>
              <a:rPr lang="uk-UA" dirty="0"/>
              <a:t>. 3 </a:t>
            </a:r>
            <a:r>
              <a:rPr lang="uk-UA" dirty="0" err="1"/>
              <a:t>ч</a:t>
            </a:r>
            <a:r>
              <a:rPr lang="uk-UA" dirty="0"/>
              <a:t>. 1 ст. 28 Закону України «Про запобігання корупції» в умовах реального конфлікту інтересів прийняв рішення про відмову в наданні інформації відносно себе як посадової особи на запит № 2947/55/125/03-2021 від 16.04.2021 Управління стратегічних розслідувань в м. Києві ДСР НП України, чим вчинив правопорушення, пов`язане з корупцією, відповідальність за яке передбачена </a:t>
            </a:r>
            <a:r>
              <a:rPr lang="uk-UA" dirty="0" err="1"/>
              <a:t>ч</a:t>
            </a:r>
            <a:r>
              <a:rPr lang="uk-UA" dirty="0"/>
              <a:t>. 2 ст. 172-7 КУпАП (</a:t>
            </a:r>
            <a:r>
              <a:rPr lang="uk-UA" u="sng" dirty="0">
                <a:hlinkClick r:id="rId2"/>
              </a:rPr>
              <a:t>https://reyestr.court.gov.ua/Review/100765829</a:t>
            </a:r>
            <a:r>
              <a:rPr lang="uk-UA" u="sng" dirty="0"/>
              <a:t>)</a:t>
            </a:r>
            <a:endParaRPr lang="uk-UA" dirty="0"/>
          </a:p>
          <a:p>
            <a:pPr marL="0" indent="0" algn="just">
              <a:buNone/>
            </a:pPr>
            <a:endParaRPr lang="ru-RU" dirty="0"/>
          </a:p>
        </p:txBody>
      </p:sp>
    </p:spTree>
    <p:extLst>
      <p:ext uri="{BB962C8B-B14F-4D97-AF65-F5344CB8AC3E}">
        <p14:creationId xmlns:p14="http://schemas.microsoft.com/office/powerpoint/2010/main" val="3224673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260E7A-4AF2-644E-B788-246ADD02D79F}"/>
              </a:ext>
            </a:extLst>
          </p:cNvPr>
          <p:cNvSpPr>
            <a:spLocks noGrp="1"/>
          </p:cNvSpPr>
          <p:nvPr>
            <p:ph type="title"/>
          </p:nvPr>
        </p:nvSpPr>
        <p:spPr/>
        <p:txBody>
          <a:bodyPr>
            <a:normAutofit/>
          </a:bodyPr>
          <a:lstStyle/>
          <a:p>
            <a:pPr algn="just"/>
            <a:r>
              <a:rPr lang="uk-UA" sz="3600" dirty="0"/>
              <a:t>Конфлікту інтересів у зв’язку з наявністю в особи підприємств чи корпоративних прав (ст. 36 Закону) </a:t>
            </a:r>
          </a:p>
        </p:txBody>
      </p:sp>
      <p:graphicFrame>
        <p:nvGraphicFramePr>
          <p:cNvPr id="4" name="Объект 3">
            <a:extLst>
              <a:ext uri="{FF2B5EF4-FFF2-40B4-BE49-F238E27FC236}">
                <a16:creationId xmlns:a16="http://schemas.microsoft.com/office/drawing/2014/main" id="{910AC840-7CFE-2D46-BA1B-216109420A6D}"/>
              </a:ext>
            </a:extLst>
          </p:cNvPr>
          <p:cNvGraphicFramePr>
            <a:graphicFrameLocks noGrp="1"/>
          </p:cNvGraphicFramePr>
          <p:nvPr>
            <p:ph idx="1"/>
            <p:extLst>
              <p:ext uri="{D42A27DB-BD31-4B8C-83A1-F6EECF244321}">
                <p14:modId xmlns:p14="http://schemas.microsoft.com/office/powerpoint/2010/main" val="123134751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0964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AB167A-A9C6-9846-899C-12BE5AA50245}"/>
              </a:ext>
            </a:extLst>
          </p:cNvPr>
          <p:cNvSpPr>
            <a:spLocks noGrp="1"/>
          </p:cNvSpPr>
          <p:nvPr>
            <p:ph type="title"/>
          </p:nvPr>
        </p:nvSpPr>
        <p:spPr/>
        <p:txBody>
          <a:bodyPr/>
          <a:lstStyle/>
          <a:p>
            <a:pPr algn="just"/>
            <a:r>
              <a:rPr lang="uk-UA" dirty="0"/>
              <a:t>	Системне тлумачення вказаних положень Закону свідчить про те, що: </a:t>
            </a:r>
          </a:p>
        </p:txBody>
      </p:sp>
      <p:sp>
        <p:nvSpPr>
          <p:cNvPr id="3" name="Объект 2">
            <a:extLst>
              <a:ext uri="{FF2B5EF4-FFF2-40B4-BE49-F238E27FC236}">
                <a16:creationId xmlns:a16="http://schemas.microsoft.com/office/drawing/2014/main" id="{F3022535-9DF7-2049-97C9-AA4A73D4735C}"/>
              </a:ext>
            </a:extLst>
          </p:cNvPr>
          <p:cNvSpPr>
            <a:spLocks noGrp="1"/>
          </p:cNvSpPr>
          <p:nvPr>
            <p:ph idx="1"/>
          </p:nvPr>
        </p:nvSpPr>
        <p:spPr/>
        <p:txBody>
          <a:bodyPr>
            <a:normAutofit fontScale="85000" lnSpcReduction="20000"/>
          </a:bodyPr>
          <a:lstStyle/>
          <a:p>
            <a:pPr marL="0" indent="0" algn="just">
              <a:buNone/>
            </a:pPr>
            <a:r>
              <a:rPr lang="uk-UA" dirty="0"/>
              <a:t>	А) мова йде про випадки, коли посадова особа бажає залишити в себе корпоративні права на час, коли вона перебуватиме на посаді (адже передача прав відбувається «в управління»);</a:t>
            </a:r>
          </a:p>
          <a:p>
            <a:pPr marL="0" indent="0" algn="just">
              <a:buNone/>
            </a:pPr>
            <a:r>
              <a:rPr lang="uk-UA" dirty="0"/>
              <a:t>	Б) продаж своїх корпоративних прав або вихід зі складу товариства не може вважатися таким, що передбачає передачу відповідних прав в управління, водночас в даному випадку особа після продажу (виходу) буде вважатися такою, що не має корпоративних прав;</a:t>
            </a:r>
          </a:p>
          <a:p>
            <a:pPr marL="0" indent="0" algn="just">
              <a:buNone/>
            </a:pPr>
            <a:r>
              <a:rPr lang="uk-UA" dirty="0"/>
              <a:t>	В) у випадку порушення вказаного обов'язку (залишення корпоративних прав на час перебування на посаді) – посадова особа юридичної особи публічного права не вважається такою, що діє в умовах конфлікту інтересів доки з цим підприємством не буде договірного або іншого зв'язку;</a:t>
            </a:r>
          </a:p>
          <a:p>
            <a:pPr marL="0" indent="0" algn="just">
              <a:buNone/>
            </a:pPr>
            <a:r>
              <a:rPr lang="uk-UA" dirty="0"/>
              <a:t>	Г) за невиконання вказаного обов'язку особу можуть притягнути до дисциплінарної відповідальності. </a:t>
            </a:r>
          </a:p>
        </p:txBody>
      </p:sp>
    </p:spTree>
    <p:extLst>
      <p:ext uri="{BB962C8B-B14F-4D97-AF65-F5344CB8AC3E}">
        <p14:creationId xmlns:p14="http://schemas.microsoft.com/office/powerpoint/2010/main" val="214139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C13DFEA5-A615-4942-8607-6F196CDA1422}"/>
              </a:ext>
            </a:extLst>
          </p:cNvPr>
          <p:cNvPicPr>
            <a:picLocks noGrp="1" noChangeAspect="1"/>
          </p:cNvPicPr>
          <p:nvPr>
            <p:ph idx="1"/>
          </p:nvPr>
        </p:nvPicPr>
        <p:blipFill>
          <a:blip r:embed="rId2"/>
          <a:stretch>
            <a:fillRect/>
          </a:stretch>
        </p:blipFill>
        <p:spPr>
          <a:xfrm>
            <a:off x="556591" y="884581"/>
            <a:ext cx="10813774" cy="3846443"/>
          </a:xfrm>
        </p:spPr>
      </p:pic>
    </p:spTree>
    <p:extLst>
      <p:ext uri="{BB962C8B-B14F-4D97-AF65-F5344CB8AC3E}">
        <p14:creationId xmlns:p14="http://schemas.microsoft.com/office/powerpoint/2010/main" val="3339218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525782-BD60-0E4F-8E5E-CE6431373A5D}"/>
              </a:ext>
            </a:extLst>
          </p:cNvPr>
          <p:cNvSpPr>
            <a:spLocks noGrp="1"/>
          </p:cNvSpPr>
          <p:nvPr>
            <p:ph type="title"/>
          </p:nvPr>
        </p:nvSpPr>
        <p:spPr>
          <a:xfrm>
            <a:off x="838200" y="365125"/>
            <a:ext cx="10515600" cy="1076049"/>
          </a:xfrm>
        </p:spPr>
        <p:txBody>
          <a:bodyPr>
            <a:normAutofit fontScale="90000"/>
          </a:bodyPr>
          <a:lstStyle/>
          <a:p>
            <a:pPr algn="ctr"/>
            <a:r>
              <a:rPr lang="uk-UA" sz="3600" dirty="0"/>
              <a:t>Обов'язки та обмеження покладені на посадових осіб юридичних осіб публічного права </a:t>
            </a:r>
          </a:p>
        </p:txBody>
      </p:sp>
      <p:graphicFrame>
        <p:nvGraphicFramePr>
          <p:cNvPr id="4" name="Объект 3">
            <a:extLst>
              <a:ext uri="{FF2B5EF4-FFF2-40B4-BE49-F238E27FC236}">
                <a16:creationId xmlns:a16="http://schemas.microsoft.com/office/drawing/2014/main" id="{DD462690-A602-EA40-8748-BD169672E685}"/>
              </a:ext>
            </a:extLst>
          </p:cNvPr>
          <p:cNvGraphicFramePr>
            <a:graphicFrameLocks noGrp="1"/>
          </p:cNvGraphicFramePr>
          <p:nvPr>
            <p:ph idx="1"/>
            <p:extLst>
              <p:ext uri="{D42A27DB-BD31-4B8C-83A1-F6EECF244321}">
                <p14:modId xmlns:p14="http://schemas.microsoft.com/office/powerpoint/2010/main" val="3946792603"/>
              </p:ext>
            </p:extLst>
          </p:nvPr>
        </p:nvGraphicFramePr>
        <p:xfrm>
          <a:off x="838200" y="1441174"/>
          <a:ext cx="10515600" cy="5444437"/>
        </p:xfrm>
        <a:graphic>
          <a:graphicData uri="http://schemas.openxmlformats.org/drawingml/2006/table">
            <a:tbl>
              <a:tblPr firstRow="1" bandRow="1">
                <a:tableStyleId>{5C22544A-7EE6-4342-B048-85BDC9FD1C3A}</a:tableStyleId>
              </a:tblPr>
              <a:tblGrid>
                <a:gridCol w="6506817">
                  <a:extLst>
                    <a:ext uri="{9D8B030D-6E8A-4147-A177-3AD203B41FA5}">
                      <a16:colId xmlns:a16="http://schemas.microsoft.com/office/drawing/2014/main" val="796047962"/>
                    </a:ext>
                  </a:extLst>
                </a:gridCol>
                <a:gridCol w="2216426">
                  <a:extLst>
                    <a:ext uri="{9D8B030D-6E8A-4147-A177-3AD203B41FA5}">
                      <a16:colId xmlns:a16="http://schemas.microsoft.com/office/drawing/2014/main" val="2558731447"/>
                    </a:ext>
                  </a:extLst>
                </a:gridCol>
                <a:gridCol w="1792357">
                  <a:extLst>
                    <a:ext uri="{9D8B030D-6E8A-4147-A177-3AD203B41FA5}">
                      <a16:colId xmlns:a16="http://schemas.microsoft.com/office/drawing/2014/main" val="1954543490"/>
                    </a:ext>
                  </a:extLst>
                </a:gridCol>
              </a:tblGrid>
              <a:tr h="508905">
                <a:tc>
                  <a:txBody>
                    <a:bodyPr/>
                    <a:lstStyle/>
                    <a:p>
                      <a:pPr algn="just"/>
                      <a:r>
                        <a:rPr lang="uk-UA" sz="2400" dirty="0"/>
                        <a:t>Обмеження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600" b="0" i="0" u="none" noProof="0" dirty="0"/>
                        <a:t>особи, уповноважені на виконання функцій держави або місцевого самоврядування </a:t>
                      </a:r>
                      <a:endParaRPr lang="uk-UA" sz="1600" dirty="0"/>
                    </a:p>
                  </a:txBody>
                  <a:tcPr/>
                </a:tc>
                <a:tc>
                  <a:txBody>
                    <a:bodyPr/>
                    <a:lstStyle/>
                    <a:p>
                      <a:pPr algn="just"/>
                      <a:r>
                        <a:rPr lang="uk-UA" sz="1800" dirty="0"/>
                        <a:t>Посадові особи юридичних осіб публічного права </a:t>
                      </a:r>
                    </a:p>
                  </a:txBody>
                  <a:tcPr/>
                </a:tc>
                <a:extLst>
                  <a:ext uri="{0D108BD9-81ED-4DB2-BD59-A6C34878D82A}">
                    <a16:rowId xmlns:a16="http://schemas.microsoft.com/office/drawing/2014/main" val="3199018741"/>
                  </a:ext>
                </a:extLst>
              </a:tr>
              <a:tr h="322028">
                <a:tc>
                  <a:txBody>
                    <a:bodyPr/>
                    <a:lstStyle/>
                    <a:p>
                      <a:pPr algn="just"/>
                      <a:r>
                        <a:rPr lang="uk-UA" sz="1600" b="0" i="0" u="none" strike="noStrike" kern="1200" noProof="0" dirty="0">
                          <a:solidFill>
                            <a:schemeClr val="dk1"/>
                          </a:solidFill>
                          <a:effectLst/>
                          <a:latin typeface="+mn-lt"/>
                          <a:ea typeface="+mn-ea"/>
                          <a:cs typeface="+mn-cs"/>
                        </a:rPr>
                        <a:t>Обмеження щодо одержання подарунків</a:t>
                      </a:r>
                      <a:endParaRPr lang="uk-UA" sz="1600" noProof="0" dirty="0"/>
                    </a:p>
                  </a:txBody>
                  <a:tcPr/>
                </a:tc>
                <a:tc>
                  <a:txBody>
                    <a:bodyPr/>
                    <a:lstStyle/>
                    <a:p>
                      <a:pPr algn="ctr"/>
                      <a:r>
                        <a:rPr lang="uk-UA" sz="1600"/>
                        <a:t>+</a:t>
                      </a:r>
                      <a:endParaRPr lang="uk-UA" sz="1600" dirty="0"/>
                    </a:p>
                  </a:txBody>
                  <a:tcPr/>
                </a:tc>
                <a:tc>
                  <a:txBody>
                    <a:bodyPr/>
                    <a:lstStyle/>
                    <a:p>
                      <a:pPr algn="ctr"/>
                      <a:r>
                        <a:rPr lang="uk-UA" sz="1600"/>
                        <a:t>+</a:t>
                      </a:r>
                      <a:endParaRPr lang="uk-UA" sz="1600" dirty="0"/>
                    </a:p>
                  </a:txBody>
                  <a:tcPr/>
                </a:tc>
                <a:extLst>
                  <a:ext uri="{0D108BD9-81ED-4DB2-BD59-A6C34878D82A}">
                    <a16:rowId xmlns:a16="http://schemas.microsoft.com/office/drawing/2014/main" val="2442515243"/>
                  </a:ext>
                </a:extLst>
              </a:tr>
              <a:tr h="402936">
                <a:tc>
                  <a:txBody>
                    <a:bodyPr/>
                    <a:lstStyle/>
                    <a:p>
                      <a:pPr algn="just"/>
                      <a:r>
                        <a:rPr lang="uk-UA" sz="1600" b="0" i="0" u="none" strike="noStrike" kern="1200" dirty="0">
                          <a:solidFill>
                            <a:schemeClr val="dk1"/>
                          </a:solidFill>
                          <a:effectLst/>
                          <a:latin typeface="+mn-lt"/>
                          <a:ea typeface="+mn-ea"/>
                          <a:cs typeface="+mn-cs"/>
                        </a:rPr>
                        <a:t>Обмеження щодо сумісництва та суміщення з іншими видами діяльності</a:t>
                      </a:r>
                      <a:endParaRPr lang="uk-UA" sz="1600" dirty="0"/>
                    </a:p>
                  </a:txBody>
                  <a:tcPr/>
                </a:tc>
                <a:tc>
                  <a:txBody>
                    <a:bodyPr/>
                    <a:lstStyle/>
                    <a:p>
                      <a:pPr algn="ctr"/>
                      <a:r>
                        <a:rPr lang="uk-UA" sz="1600"/>
                        <a:t>+</a:t>
                      </a:r>
                      <a:endParaRPr lang="uk-UA" sz="1600" dirty="0"/>
                    </a:p>
                  </a:txBody>
                  <a:tcPr/>
                </a:tc>
                <a:tc>
                  <a:txBody>
                    <a:bodyPr/>
                    <a:lstStyle/>
                    <a:p>
                      <a:pPr algn="ctr"/>
                      <a:r>
                        <a:rPr lang="uk-UA" sz="1600"/>
                        <a:t>_</a:t>
                      </a:r>
                      <a:endParaRPr lang="uk-UA" sz="1600" dirty="0"/>
                    </a:p>
                  </a:txBody>
                  <a:tcPr/>
                </a:tc>
                <a:extLst>
                  <a:ext uri="{0D108BD9-81ED-4DB2-BD59-A6C34878D82A}">
                    <a16:rowId xmlns:a16="http://schemas.microsoft.com/office/drawing/2014/main" val="3664351189"/>
                  </a:ext>
                </a:extLst>
              </a:tr>
              <a:tr h="574483">
                <a:tc>
                  <a:txBody>
                    <a:bodyPr/>
                    <a:lstStyle/>
                    <a:p>
                      <a:pPr algn="just"/>
                      <a:r>
                        <a:rPr lang="uk-UA" sz="1600" b="0" i="0" u="none" strike="noStrike" kern="1200">
                          <a:solidFill>
                            <a:schemeClr val="dk1"/>
                          </a:solidFill>
                          <a:effectLst/>
                          <a:latin typeface="+mn-lt"/>
                          <a:ea typeface="+mn-ea"/>
                          <a:cs typeface="+mn-cs"/>
                        </a:rPr>
                        <a:t>Обмеження після припинення діяльності, пов’язаної з виконанням функцій держави, місцевого самоврядування</a:t>
                      </a:r>
                      <a:endParaRPr lang="uk-UA" sz="1600" dirty="0"/>
                    </a:p>
                  </a:txBody>
                  <a:tcPr/>
                </a:tc>
                <a:tc>
                  <a:txBody>
                    <a:bodyPr/>
                    <a:lstStyle/>
                    <a:p>
                      <a:pPr algn="ctr"/>
                      <a:r>
                        <a:rPr lang="uk-UA" sz="1600"/>
                        <a:t>+</a:t>
                      </a:r>
                      <a:endParaRPr lang="uk-UA" sz="1600" dirty="0"/>
                    </a:p>
                  </a:txBody>
                  <a:tcPr/>
                </a:tc>
                <a:tc>
                  <a:txBody>
                    <a:bodyPr/>
                    <a:lstStyle/>
                    <a:p>
                      <a:pPr algn="ctr"/>
                      <a:r>
                        <a:rPr lang="uk-UA" sz="1600"/>
                        <a:t>_</a:t>
                      </a:r>
                      <a:endParaRPr lang="uk-UA" sz="1600" dirty="0"/>
                    </a:p>
                  </a:txBody>
                  <a:tcPr/>
                </a:tc>
                <a:extLst>
                  <a:ext uri="{0D108BD9-81ED-4DB2-BD59-A6C34878D82A}">
                    <a16:rowId xmlns:a16="http://schemas.microsoft.com/office/drawing/2014/main" val="2018663610"/>
                  </a:ext>
                </a:extLst>
              </a:tr>
              <a:tr h="367748">
                <a:tc>
                  <a:txBody>
                    <a:bodyPr/>
                    <a:lstStyle/>
                    <a:p>
                      <a:pPr algn="just"/>
                      <a:r>
                        <a:rPr lang="uk-UA" sz="1600" b="0" i="0" u="none" strike="noStrike" kern="1200" dirty="0">
                          <a:solidFill>
                            <a:schemeClr val="dk1"/>
                          </a:solidFill>
                          <a:effectLst/>
                          <a:latin typeface="+mn-lt"/>
                          <a:ea typeface="+mn-ea"/>
                          <a:cs typeface="+mn-cs"/>
                        </a:rPr>
                        <a:t>Обмеження спільної роботи близьких осіб</a:t>
                      </a:r>
                      <a:endParaRPr lang="uk-UA" sz="1600" dirty="0"/>
                    </a:p>
                  </a:txBody>
                  <a:tcPr/>
                </a:tc>
                <a:tc>
                  <a:txBody>
                    <a:bodyPr/>
                    <a:lstStyle/>
                    <a:p>
                      <a:pPr algn="ctr"/>
                      <a:r>
                        <a:rPr lang="uk-UA" sz="1600"/>
                        <a:t>+</a:t>
                      </a:r>
                      <a:endParaRPr lang="uk-UA" sz="1600" dirty="0"/>
                    </a:p>
                  </a:txBody>
                  <a:tcPr/>
                </a:tc>
                <a:tc>
                  <a:txBody>
                    <a:bodyPr/>
                    <a:lstStyle/>
                    <a:p>
                      <a:pPr algn="ctr"/>
                      <a:r>
                        <a:rPr lang="uk-UA" sz="1600"/>
                        <a:t>_</a:t>
                      </a:r>
                      <a:endParaRPr lang="uk-UA" sz="1600" dirty="0"/>
                    </a:p>
                  </a:txBody>
                  <a:tcPr/>
                </a:tc>
                <a:extLst>
                  <a:ext uri="{0D108BD9-81ED-4DB2-BD59-A6C34878D82A}">
                    <a16:rowId xmlns:a16="http://schemas.microsoft.com/office/drawing/2014/main" val="1852393787"/>
                  </a:ext>
                </a:extLst>
              </a:tr>
              <a:tr h="345593">
                <a:tc>
                  <a:txBody>
                    <a:bodyPr/>
                    <a:lstStyle/>
                    <a:p>
                      <a:pPr algn="just"/>
                      <a:r>
                        <a:rPr lang="uk-UA" sz="1600" b="0" i="0" u="none" strike="noStrike" kern="1200" dirty="0">
                          <a:solidFill>
                            <a:srgbClr val="FF0000"/>
                          </a:solidFill>
                          <a:effectLst/>
                          <a:latin typeface="+mn-lt"/>
                          <a:ea typeface="+mn-ea"/>
                          <a:cs typeface="+mn-cs"/>
                        </a:rPr>
                        <a:t>Запобігання та врегулювання конфлікту інтересів</a:t>
                      </a:r>
                      <a:endParaRPr lang="uk-UA" sz="1600" dirty="0">
                        <a:solidFill>
                          <a:srgbClr val="FF0000"/>
                        </a:solidFill>
                      </a:endParaRPr>
                    </a:p>
                  </a:txBody>
                  <a:tcPr/>
                </a:tc>
                <a:tc>
                  <a:txBody>
                    <a:bodyPr/>
                    <a:lstStyle/>
                    <a:p>
                      <a:pPr algn="ctr"/>
                      <a:r>
                        <a:rPr lang="uk-UA" sz="1600"/>
                        <a:t>+</a:t>
                      </a:r>
                      <a:endParaRPr lang="uk-UA" sz="1600" dirty="0"/>
                    </a:p>
                  </a:txBody>
                  <a:tcPr/>
                </a:tc>
                <a:tc>
                  <a:txBody>
                    <a:bodyPr/>
                    <a:lstStyle/>
                    <a:p>
                      <a:pPr algn="ctr"/>
                      <a:r>
                        <a:rPr lang="uk-UA" sz="1600"/>
                        <a:t>+</a:t>
                      </a:r>
                      <a:endParaRPr lang="uk-UA" sz="1600" dirty="0"/>
                    </a:p>
                  </a:txBody>
                  <a:tcPr/>
                </a:tc>
                <a:extLst>
                  <a:ext uri="{0D108BD9-81ED-4DB2-BD59-A6C34878D82A}">
                    <a16:rowId xmlns:a16="http://schemas.microsoft.com/office/drawing/2014/main" val="4042089930"/>
                  </a:ext>
                </a:extLst>
              </a:tr>
              <a:tr h="310145">
                <a:tc>
                  <a:txBody>
                    <a:bodyPr/>
                    <a:lstStyle/>
                    <a:p>
                      <a:pPr algn="just"/>
                      <a:r>
                        <a:rPr lang="uk-UA" sz="1600" b="0" i="0" u="none" strike="noStrike" kern="1200" dirty="0">
                          <a:solidFill>
                            <a:srgbClr val="FF0000"/>
                          </a:solidFill>
                          <a:effectLst/>
                          <a:latin typeface="+mn-lt"/>
                          <a:ea typeface="+mn-ea"/>
                          <a:cs typeface="+mn-cs"/>
                        </a:rPr>
                        <a:t>Запобігання конфлікту інтересів у зв’язку з наявністю в особи підприємств чи корпоративних прав </a:t>
                      </a:r>
                      <a:r>
                        <a:rPr lang="uk-UA" sz="1600" b="1" i="0" u="sng" strike="noStrike" kern="1200" dirty="0">
                          <a:solidFill>
                            <a:srgbClr val="FF0000"/>
                          </a:solidFill>
                          <a:effectLst/>
                          <a:latin typeface="+mn-lt"/>
                          <a:ea typeface="+mn-ea"/>
                          <a:cs typeface="+mn-cs"/>
                        </a:rPr>
                        <a:t>(спеціальна підстава в механізмі запобігання конфлікту інтересів) </a:t>
                      </a:r>
                      <a:endParaRPr lang="uk-UA" sz="1600" b="1" u="sng" dirty="0">
                        <a:solidFill>
                          <a:srgbClr val="FF0000"/>
                        </a:solidFill>
                      </a:endParaRPr>
                    </a:p>
                  </a:txBody>
                  <a:tcPr/>
                </a:tc>
                <a:tc>
                  <a:txBody>
                    <a:bodyPr/>
                    <a:lstStyle/>
                    <a:p>
                      <a:pPr algn="ctr"/>
                      <a:r>
                        <a:rPr lang="uk-UA" sz="1600" dirty="0"/>
                        <a:t>+</a:t>
                      </a:r>
                    </a:p>
                  </a:txBody>
                  <a:tcPr/>
                </a:tc>
                <a:tc>
                  <a:txBody>
                    <a:bodyPr/>
                    <a:lstStyle/>
                    <a:p>
                      <a:pPr algn="ctr"/>
                      <a:r>
                        <a:rPr lang="uk-UA" sz="1600" dirty="0"/>
                        <a:t>+</a:t>
                      </a:r>
                    </a:p>
                  </a:txBody>
                  <a:tcPr/>
                </a:tc>
                <a:extLst>
                  <a:ext uri="{0D108BD9-81ED-4DB2-BD59-A6C34878D82A}">
                    <a16:rowId xmlns:a16="http://schemas.microsoft.com/office/drawing/2014/main" val="3858970803"/>
                  </a:ext>
                </a:extLst>
              </a:tr>
              <a:tr h="310145">
                <a:tc>
                  <a:txBody>
                    <a:bodyPr/>
                    <a:lstStyle/>
                    <a:p>
                      <a:pPr algn="just"/>
                      <a:r>
                        <a:rPr lang="uk-UA" sz="1600" b="0" i="0" u="none" strike="noStrike" kern="1200" dirty="0">
                          <a:solidFill>
                            <a:schemeClr val="dk1"/>
                          </a:solidFill>
                          <a:effectLst/>
                          <a:latin typeface="+mn-lt"/>
                          <a:ea typeface="+mn-ea"/>
                          <a:cs typeface="+mn-cs"/>
                        </a:rPr>
                        <a:t>Додержання вимог закону та етичних норм поведінки</a:t>
                      </a:r>
                      <a:endParaRPr lang="uk-UA" sz="1600" dirty="0"/>
                    </a:p>
                  </a:txBody>
                  <a:tcPr/>
                </a:tc>
                <a:tc>
                  <a:txBody>
                    <a:bodyPr/>
                    <a:lstStyle/>
                    <a:p>
                      <a:pPr algn="ctr"/>
                      <a:r>
                        <a:rPr lang="uk-UA" sz="1600"/>
                        <a:t>+</a:t>
                      </a:r>
                      <a:endParaRPr lang="uk-UA" sz="1600" dirty="0"/>
                    </a:p>
                  </a:txBody>
                  <a:tcPr/>
                </a:tc>
                <a:tc>
                  <a:txBody>
                    <a:bodyPr/>
                    <a:lstStyle/>
                    <a:p>
                      <a:pPr algn="ctr"/>
                      <a:r>
                        <a:rPr lang="uk-UA" sz="1600"/>
                        <a:t>+</a:t>
                      </a:r>
                      <a:endParaRPr lang="uk-UA" sz="1600" dirty="0"/>
                    </a:p>
                  </a:txBody>
                  <a:tcPr/>
                </a:tc>
                <a:extLst>
                  <a:ext uri="{0D108BD9-81ED-4DB2-BD59-A6C34878D82A}">
                    <a16:rowId xmlns:a16="http://schemas.microsoft.com/office/drawing/2014/main" val="40198184"/>
                  </a:ext>
                </a:extLst>
              </a:tr>
              <a:tr h="310145">
                <a:tc>
                  <a:txBody>
                    <a:bodyPr/>
                    <a:lstStyle/>
                    <a:p>
                      <a:pPr algn="just"/>
                      <a:r>
                        <a:rPr lang="uk-UA" sz="1600" noProof="0" dirty="0"/>
                        <a:t>Фінансовий контроль (відповідно до </a:t>
                      </a:r>
                      <a:r>
                        <a:rPr lang="uk-UA" sz="1600" b="0" i="0" u="none" strike="noStrike" kern="1200" noProof="0" dirty="0">
                          <a:solidFill>
                            <a:schemeClr val="dk1"/>
                          </a:solidFill>
                          <a:effectLst/>
                          <a:latin typeface="+mn-lt"/>
                          <a:ea typeface="+mn-ea"/>
                          <a:cs typeface="+mn-cs"/>
                        </a:rPr>
                        <a:t>не поширюється на посадових осіб закладів, установ та організацій, які здійснюють основну діяльність у сфері освіти (крім керівників вищих навчальних закладів та їх заступників)</a:t>
                      </a:r>
                      <a:endParaRPr lang="uk-UA" sz="1600" noProof="0" dirty="0"/>
                    </a:p>
                  </a:txBody>
                  <a:tcPr/>
                </a:tc>
                <a:tc>
                  <a:txBody>
                    <a:bodyPr/>
                    <a:lstStyle/>
                    <a:p>
                      <a:pPr algn="ctr"/>
                      <a:r>
                        <a:rPr lang="uk-UA" sz="1600"/>
                        <a:t>+</a:t>
                      </a:r>
                      <a:endParaRPr lang="uk-UA" sz="1600" dirty="0"/>
                    </a:p>
                  </a:txBody>
                  <a:tcPr/>
                </a:tc>
                <a:tc>
                  <a:txBody>
                    <a:bodyPr/>
                    <a:lstStyle/>
                    <a:p>
                      <a:pPr algn="ctr"/>
                      <a:r>
                        <a:rPr lang="uk-UA" sz="1600" dirty="0"/>
                        <a:t>_ </a:t>
                      </a:r>
                    </a:p>
                  </a:txBody>
                  <a:tcPr/>
                </a:tc>
                <a:extLst>
                  <a:ext uri="{0D108BD9-81ED-4DB2-BD59-A6C34878D82A}">
                    <a16:rowId xmlns:a16="http://schemas.microsoft.com/office/drawing/2014/main" val="3538765303"/>
                  </a:ext>
                </a:extLst>
              </a:tr>
            </a:tbl>
          </a:graphicData>
        </a:graphic>
      </p:graphicFrame>
    </p:spTree>
    <p:extLst>
      <p:ext uri="{BB962C8B-B14F-4D97-AF65-F5344CB8AC3E}">
        <p14:creationId xmlns:p14="http://schemas.microsoft.com/office/powerpoint/2010/main" val="1446362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A2E054-408B-3943-A6B1-E097C154188B}"/>
              </a:ext>
            </a:extLst>
          </p:cNvPr>
          <p:cNvSpPr>
            <a:spLocks noGrp="1"/>
          </p:cNvSpPr>
          <p:nvPr>
            <p:ph type="title"/>
          </p:nvPr>
        </p:nvSpPr>
        <p:spPr/>
        <p:txBody>
          <a:bodyPr/>
          <a:lstStyle/>
          <a:p>
            <a:pPr algn="ctr"/>
            <a:r>
              <a:rPr lang="uk-UA" dirty="0"/>
              <a:t>Порядок прийняття рішення посадовою особою </a:t>
            </a:r>
          </a:p>
        </p:txBody>
      </p:sp>
      <p:graphicFrame>
        <p:nvGraphicFramePr>
          <p:cNvPr id="4" name="Объект 3">
            <a:extLst>
              <a:ext uri="{FF2B5EF4-FFF2-40B4-BE49-F238E27FC236}">
                <a16:creationId xmlns:a16="http://schemas.microsoft.com/office/drawing/2014/main" id="{F81C2A53-4BBF-FB41-90CB-7433A4B8B271}"/>
              </a:ext>
            </a:extLst>
          </p:cNvPr>
          <p:cNvGraphicFramePr>
            <a:graphicFrameLocks noGrp="1"/>
          </p:cNvGraphicFramePr>
          <p:nvPr>
            <p:ph idx="1"/>
            <p:extLst>
              <p:ext uri="{D42A27DB-BD31-4B8C-83A1-F6EECF244321}">
                <p14:modId xmlns:p14="http://schemas.microsoft.com/office/powerpoint/2010/main" val="28438278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4151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347C11-DBFF-444F-AEB1-A766EC0D25E5}"/>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9C3C60DF-2232-3C49-8F33-14BCB6D93EED}"/>
              </a:ext>
            </a:extLst>
          </p:cNvPr>
          <p:cNvSpPr>
            <a:spLocks noGrp="1"/>
          </p:cNvSpPr>
          <p:nvPr>
            <p:ph idx="1"/>
          </p:nvPr>
        </p:nvSpPr>
        <p:spPr/>
        <p:txBody>
          <a:bodyPr/>
          <a:lstStyle/>
          <a:p>
            <a:pPr marL="0" indent="0" algn="just">
              <a:buNone/>
            </a:pPr>
            <a:r>
              <a:rPr lang="ru-RU" i="1" dirty="0"/>
              <a:t>	</a:t>
            </a:r>
            <a:r>
              <a:rPr lang="uk-UA" i="1" dirty="0"/>
              <a:t>Об’єктивність прийняття рішень </a:t>
            </a:r>
            <a:r>
              <a:rPr lang="uk-UA" dirty="0"/>
              <a:t>означає здатність розглянути питання, що є предметом вирішення, не суб’єктивно, відсторонено, незважаючи на обставини, що не стосуються предмета справи. </a:t>
            </a:r>
          </a:p>
          <a:p>
            <a:pPr marL="0" indent="0" algn="just">
              <a:buNone/>
            </a:pPr>
            <a:r>
              <a:rPr lang="uk-UA" dirty="0"/>
              <a:t>	Під </a:t>
            </a:r>
            <a:r>
              <a:rPr lang="uk-UA" i="1" dirty="0"/>
              <a:t>неупередженістю </a:t>
            </a:r>
            <a:r>
              <a:rPr lang="uk-UA" dirty="0"/>
              <a:t>прийняття рішень розуміється прийняття </a:t>
            </a:r>
            <a:r>
              <a:rPr lang="uk-UA" dirty="0" err="1"/>
              <a:t>їх</a:t>
            </a:r>
            <a:r>
              <a:rPr lang="uk-UA" dirty="0"/>
              <a:t> на користь </a:t>
            </a:r>
            <a:r>
              <a:rPr lang="uk-UA" dirty="0" err="1"/>
              <a:t>тієі</a:t>
            </a:r>
            <a:r>
              <a:rPr lang="uk-UA" dirty="0"/>
              <a:t>̈ або </a:t>
            </a:r>
            <a:r>
              <a:rPr lang="uk-UA" dirty="0" err="1"/>
              <a:t>іншоі</a:t>
            </a:r>
            <a:r>
              <a:rPr lang="uk-UA" dirty="0"/>
              <a:t>̈ сторони, незважаючи на приватні інтереси, особисте ставлення до будь-яких осіб, на </a:t>
            </a:r>
            <a:r>
              <a:rPr lang="uk-UA" dirty="0" err="1"/>
              <a:t>своі</a:t>
            </a:r>
            <a:r>
              <a:rPr lang="uk-UA" dirty="0"/>
              <a:t>̈ політичні погляди, ідеологічні, </a:t>
            </a:r>
            <a:r>
              <a:rPr lang="uk-UA" dirty="0" err="1"/>
              <a:t>релігійні</a:t>
            </a:r>
            <a:r>
              <a:rPr lang="uk-UA" dirty="0"/>
              <a:t> або інші особисті погляди чи переконання </a:t>
            </a:r>
          </a:p>
          <a:p>
            <a:endParaRPr lang="ru-RU" dirty="0"/>
          </a:p>
        </p:txBody>
      </p:sp>
    </p:spTree>
    <p:extLst>
      <p:ext uri="{BB962C8B-B14F-4D97-AF65-F5344CB8AC3E}">
        <p14:creationId xmlns:p14="http://schemas.microsoft.com/office/powerpoint/2010/main" val="377266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E53631-FA82-704F-A20D-432988DE6C30}"/>
              </a:ext>
            </a:extLst>
          </p:cNvPr>
          <p:cNvSpPr>
            <a:spLocks noGrp="1"/>
          </p:cNvSpPr>
          <p:nvPr>
            <p:ph type="title"/>
          </p:nvPr>
        </p:nvSpPr>
        <p:spPr/>
        <p:txBody>
          <a:bodyPr>
            <a:noAutofit/>
          </a:bodyPr>
          <a:lstStyle/>
          <a:p>
            <a:pPr algn="just"/>
            <a:r>
              <a:rPr lang="ru-RU" sz="3200" dirty="0"/>
              <a:t>	</a:t>
            </a:r>
            <a:r>
              <a:rPr lang="uk-UA" sz="3200" dirty="0"/>
              <a:t>Як фактор, що впливає на об'єктивність та неупередженість рішень Законом визначається категорія  «приватний інтерес»</a:t>
            </a:r>
          </a:p>
        </p:txBody>
      </p:sp>
      <p:sp>
        <p:nvSpPr>
          <p:cNvPr id="3" name="Объект 2">
            <a:extLst>
              <a:ext uri="{FF2B5EF4-FFF2-40B4-BE49-F238E27FC236}">
                <a16:creationId xmlns:a16="http://schemas.microsoft.com/office/drawing/2014/main" id="{E7D00FBB-9ECD-CC41-ABD0-97588C7E0C42}"/>
              </a:ext>
            </a:extLst>
          </p:cNvPr>
          <p:cNvSpPr>
            <a:spLocks noGrp="1"/>
          </p:cNvSpPr>
          <p:nvPr>
            <p:ph idx="1"/>
          </p:nvPr>
        </p:nvSpPr>
        <p:spPr>
          <a:xfrm>
            <a:off x="838200" y="1825625"/>
            <a:ext cx="10515600" cy="2418384"/>
          </a:xfrm>
        </p:spPr>
        <p:txBody>
          <a:bodyPr/>
          <a:lstStyle/>
          <a:p>
            <a:pPr marL="0" indent="0" algn="just">
              <a:buNone/>
            </a:pPr>
            <a:r>
              <a:rPr lang="uk-UA" dirty="0"/>
              <a:t>	</a:t>
            </a:r>
            <a:r>
              <a:rPr lang="uk-UA" b="1" dirty="0"/>
              <a:t>приватний інтерес </a:t>
            </a:r>
            <a:r>
              <a:rPr lang="uk-UA" dirty="0"/>
              <a:t>- будь-який майновий чи немайновий інтерес особи, у тому числі зумовлений особистими, сімейними, дружніми чи іншими позаслужбовими стосунками з фізичними чи юридичними особами, у тому числі ті, що виникають у зв’язку з членством або діяльністю в громадських, політичних, релігійних чи інших організаціях (</a:t>
            </a:r>
            <a:r>
              <a:rPr lang="uk-UA" dirty="0" err="1"/>
              <a:t>ч</a:t>
            </a:r>
            <a:r>
              <a:rPr lang="uk-UA" dirty="0"/>
              <a:t>. 1 ст. 1 Закону) </a:t>
            </a:r>
          </a:p>
          <a:p>
            <a:pPr marL="0" indent="0" algn="just">
              <a:buNone/>
            </a:pPr>
            <a:endParaRPr lang="ru-RU" dirty="0"/>
          </a:p>
          <a:p>
            <a:pPr marL="0" indent="0" algn="just">
              <a:buNone/>
            </a:pPr>
            <a:endParaRPr lang="ru-RU" dirty="0"/>
          </a:p>
        </p:txBody>
      </p:sp>
    </p:spTree>
    <p:extLst>
      <p:ext uri="{BB962C8B-B14F-4D97-AF65-F5344CB8AC3E}">
        <p14:creationId xmlns:p14="http://schemas.microsoft.com/office/powerpoint/2010/main" val="3108939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DDE140-3447-7B44-898A-6F338C828FFF}"/>
              </a:ext>
            </a:extLst>
          </p:cNvPr>
          <p:cNvSpPr>
            <a:spLocks noGrp="1"/>
          </p:cNvSpPr>
          <p:nvPr>
            <p:ph type="title"/>
          </p:nvPr>
        </p:nvSpPr>
        <p:spPr/>
        <p:txBody>
          <a:bodyPr>
            <a:noAutofit/>
          </a:bodyPr>
          <a:lstStyle/>
          <a:p>
            <a:pPr algn="just"/>
            <a:r>
              <a:rPr lang="uk-UA" sz="3200" dirty="0"/>
              <a:t>Типові обставини та ситуації, що свідчать про наявність приватного інтересу чи зумовлюють його виникнення </a:t>
            </a:r>
            <a:br>
              <a:rPr lang="uk-UA" sz="3200" dirty="0"/>
            </a:br>
            <a:endParaRPr lang="uk-UA" sz="3200" dirty="0"/>
          </a:p>
        </p:txBody>
      </p:sp>
      <p:sp>
        <p:nvSpPr>
          <p:cNvPr id="3" name="Объект 2">
            <a:extLst>
              <a:ext uri="{FF2B5EF4-FFF2-40B4-BE49-F238E27FC236}">
                <a16:creationId xmlns:a16="http://schemas.microsoft.com/office/drawing/2014/main" id="{3B6B4746-43CB-F749-B7A8-41A4C37B1349}"/>
              </a:ext>
            </a:extLst>
          </p:cNvPr>
          <p:cNvSpPr>
            <a:spLocks noGrp="1"/>
          </p:cNvSpPr>
          <p:nvPr>
            <p:ph idx="1"/>
          </p:nvPr>
        </p:nvSpPr>
        <p:spPr/>
        <p:txBody>
          <a:bodyPr>
            <a:normAutofit fontScale="85000" lnSpcReduction="20000"/>
          </a:bodyPr>
          <a:lstStyle/>
          <a:p>
            <a:pPr marL="0" indent="0" algn="just">
              <a:buNone/>
            </a:pPr>
            <a:r>
              <a:rPr lang="ru-RU" dirty="0"/>
              <a:t>	</a:t>
            </a:r>
            <a:r>
              <a:rPr lang="uk-UA" sz="3100" dirty="0"/>
              <a:t>1) договірні відносини (Сутність приватного інтересу полягає у небажанні зашкодити вигідним для особи договірним відносинам). </a:t>
            </a:r>
          </a:p>
          <a:p>
            <a:pPr marL="0" indent="0" algn="just">
              <a:buNone/>
            </a:pPr>
            <a:r>
              <a:rPr lang="uk-UA" sz="3100" dirty="0"/>
              <a:t>	2) засновник/керівник підприємства (Приватний інтерес буде існувати у разі наявності службового чи представницького повноваження стосовно підприємства, установи, організації, в якій особа є засновником та/або керівником). </a:t>
            </a:r>
          </a:p>
          <a:p>
            <a:pPr marL="0" indent="0" algn="just">
              <a:buNone/>
            </a:pPr>
            <a:r>
              <a:rPr lang="uk-UA" sz="3100" dirty="0"/>
              <a:t>	3) реалізація службових/представницьких повноважень стосовно себе. До таких ситуацій можна віднести прийняття (або участь у прийнятті) рішень особою щодо себе самої, які стосуються оплати праці, відведення земельних ділянок тощо. </a:t>
            </a:r>
          </a:p>
          <a:p>
            <a:pPr marL="0" indent="0" algn="just">
              <a:buNone/>
            </a:pPr>
            <a:r>
              <a:rPr lang="uk-UA" sz="3100" dirty="0"/>
              <a:t>	4) службова діяльність. Приватний інтерес буде наявний у особи, службову діяльність якої будуть оцінювати в рамках службового розслідування, що координується та контролюється такою особою.</a:t>
            </a:r>
          </a:p>
          <a:p>
            <a:pPr algn="just"/>
            <a:endParaRPr lang="ru-RU" sz="3100" dirty="0"/>
          </a:p>
          <a:p>
            <a:pPr marL="0" indent="0">
              <a:buNone/>
            </a:pPr>
            <a:endParaRPr lang="ru-RU" dirty="0"/>
          </a:p>
          <a:p>
            <a:endParaRPr lang="ru-RU" dirty="0"/>
          </a:p>
        </p:txBody>
      </p:sp>
    </p:spTree>
    <p:extLst>
      <p:ext uri="{BB962C8B-B14F-4D97-AF65-F5344CB8AC3E}">
        <p14:creationId xmlns:p14="http://schemas.microsoft.com/office/powerpoint/2010/main" val="4153379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29407F-C2F5-2442-A48C-A2DF5EED1003}"/>
              </a:ext>
            </a:extLst>
          </p:cNvPr>
          <p:cNvSpPr>
            <a:spLocks noGrp="1"/>
          </p:cNvSpPr>
          <p:nvPr>
            <p:ph type="title"/>
          </p:nvPr>
        </p:nvSpPr>
        <p:spPr/>
        <p:txBody>
          <a:bodyPr/>
          <a:lstStyle/>
          <a:p>
            <a:pPr algn="ctr"/>
            <a:r>
              <a:rPr lang="uk-UA" dirty="0"/>
              <a:t>Коли виникає конфлікт інтересів? </a:t>
            </a:r>
          </a:p>
        </p:txBody>
      </p:sp>
      <p:graphicFrame>
        <p:nvGraphicFramePr>
          <p:cNvPr id="4" name="Объект 3">
            <a:extLst>
              <a:ext uri="{FF2B5EF4-FFF2-40B4-BE49-F238E27FC236}">
                <a16:creationId xmlns:a16="http://schemas.microsoft.com/office/drawing/2014/main" id="{2D26BD88-E617-444F-A6C6-E95165417F26}"/>
              </a:ext>
            </a:extLst>
          </p:cNvPr>
          <p:cNvGraphicFramePr>
            <a:graphicFrameLocks noGrp="1"/>
          </p:cNvGraphicFramePr>
          <p:nvPr>
            <p:ph idx="1"/>
            <p:extLst>
              <p:ext uri="{D42A27DB-BD31-4B8C-83A1-F6EECF244321}">
                <p14:modId xmlns:p14="http://schemas.microsoft.com/office/powerpoint/2010/main" val="1495830014"/>
              </p:ext>
            </p:extLst>
          </p:nvPr>
        </p:nvGraphicFramePr>
        <p:xfrm>
          <a:off x="838200" y="1500809"/>
          <a:ext cx="10515600" cy="2454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39772ADE-8CE2-F447-B0D1-1676EEF24BEE}"/>
              </a:ext>
            </a:extLst>
          </p:cNvPr>
          <p:cNvSpPr txBox="1"/>
          <p:nvPr/>
        </p:nvSpPr>
        <p:spPr>
          <a:xfrm>
            <a:off x="1411357" y="4572000"/>
            <a:ext cx="9511747" cy="1477328"/>
          </a:xfrm>
          <a:prstGeom prst="rect">
            <a:avLst/>
          </a:prstGeom>
          <a:noFill/>
        </p:spPr>
        <p:txBody>
          <a:bodyPr wrap="square" rtlCol="0">
            <a:spAutoFit/>
          </a:bodyPr>
          <a:lstStyle/>
          <a:p>
            <a:pPr algn="just"/>
            <a:r>
              <a:rPr lang="uk-UA" dirty="0">
                <a:ea typeface="Apple Color Emoji" pitchFamily="2" charset="0"/>
              </a:rPr>
              <a:t>наявність конфлікту інтересів пов’язується не з неправомірністю (фактичною або ймовірно) рішення або діяння певного суб’єкта, </a:t>
            </a:r>
            <a:r>
              <a:rPr lang="uk-UA" b="1" u="sng" dirty="0">
                <a:ea typeface="Apple Color Emoji" pitchFamily="2" charset="0"/>
              </a:rPr>
              <a:t>а з впливом на об’єктивність чи упередженість </a:t>
            </a:r>
            <a:r>
              <a:rPr lang="uk-UA" b="1" u="sng" dirty="0" err="1">
                <a:ea typeface="Apple Color Emoji" pitchFamily="2" charset="0"/>
              </a:rPr>
              <a:t>прийняття</a:t>
            </a:r>
            <a:r>
              <a:rPr lang="uk-UA" b="1" u="sng" dirty="0">
                <a:ea typeface="Apple Color Emoji" pitchFamily="2" charset="0"/>
              </a:rPr>
              <a:t> рішення або вчинення діяння. Тобто </a:t>
            </a:r>
            <a:r>
              <a:rPr lang="uk-UA" b="1" u="sng" dirty="0" err="1">
                <a:ea typeface="Apple Color Emoji" pitchFamily="2" charset="0"/>
              </a:rPr>
              <a:t>конфілікт</a:t>
            </a:r>
            <a:r>
              <a:rPr lang="uk-UA" b="1" u="sng" dirty="0">
                <a:ea typeface="Apple Color Emoji" pitchFamily="2" charset="0"/>
              </a:rPr>
              <a:t> інтересів </a:t>
            </a:r>
            <a:r>
              <a:rPr lang="uk-UA" b="1" u="sng" dirty="0" err="1">
                <a:ea typeface="Apple Color Emoji" pitchFamily="2" charset="0"/>
              </a:rPr>
              <a:t>констаується</a:t>
            </a:r>
            <a:r>
              <a:rPr lang="uk-UA" b="1" u="sng" dirty="0">
                <a:ea typeface="Apple Color Emoji" pitchFamily="2" charset="0"/>
              </a:rPr>
              <a:t> </a:t>
            </a:r>
            <a:r>
              <a:rPr lang="uk-UA" b="1" u="sng" dirty="0" err="1">
                <a:ea typeface="Apple Color Emoji" pitchFamily="2" charset="0"/>
              </a:rPr>
              <a:t>назалежно</a:t>
            </a:r>
            <a:r>
              <a:rPr lang="uk-UA" b="1" u="sng" dirty="0">
                <a:ea typeface="Apple Color Emoji" pitchFamily="2" charset="0"/>
              </a:rPr>
              <a:t> від корисності та правомірності рішення, якщо під час його буде встановлена наявність приватного інтересу, в тому числі й вірогідного. </a:t>
            </a:r>
            <a:endParaRPr lang="uk-UA" dirty="0"/>
          </a:p>
        </p:txBody>
      </p:sp>
    </p:spTree>
    <p:extLst>
      <p:ext uri="{BB962C8B-B14F-4D97-AF65-F5344CB8AC3E}">
        <p14:creationId xmlns:p14="http://schemas.microsoft.com/office/powerpoint/2010/main" val="23107745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658</Words>
  <Application>Microsoft Macintosh PowerPoint</Application>
  <PresentationFormat>Широкоэкранный</PresentationFormat>
  <Paragraphs>128</Paragraphs>
  <Slides>25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25</vt:i4>
      </vt:variant>
    </vt:vector>
  </HeadingPairs>
  <TitlesOfParts>
    <vt:vector size="30" baseType="lpstr">
      <vt:lpstr>Apple Color Emoji</vt:lpstr>
      <vt:lpstr>Arial</vt:lpstr>
      <vt:lpstr>Calibri</vt:lpstr>
      <vt:lpstr>Calibri Light</vt:lpstr>
      <vt:lpstr>Тема Office</vt:lpstr>
      <vt:lpstr>Запобігання виникненню конфлікту інтересів у діяльності керівників структурних підрозділів університету та керівників наукових тем</vt:lpstr>
      <vt:lpstr>Суб'єкти, на яких поширюється дія Закону України «Про запобігання корупції» (далі – Закон)</vt:lpstr>
      <vt:lpstr>Презентация PowerPoint</vt:lpstr>
      <vt:lpstr>Обов'язки та обмеження покладені на посадових осіб юридичних осіб публічного права </vt:lpstr>
      <vt:lpstr>Порядок прийняття рішення посадовою особою </vt:lpstr>
      <vt:lpstr>Презентация PowerPoint</vt:lpstr>
      <vt:lpstr> Як фактор, що впливає на об'єктивність та неупередженість рішень Законом визначається категорія  «приватний інтерес»</vt:lpstr>
      <vt:lpstr>Типові обставини та ситуації, що свідчать про наявність приватного інтересу чи зумовлюють його виникнення  </vt:lpstr>
      <vt:lpstr>Коли виникає конфлікт інтересів? </vt:lpstr>
      <vt:lpstr> З огляду на те, що приватний інтерес може по різному впливати на службові (представницькі) повноваження особи – в залежності від стадії реалізації конфлікт інтересів поділяється на такий, де: </vt:lpstr>
      <vt:lpstr>Яка різниця між потенційним та реальним конфліктом інтересів?  </vt:lpstr>
      <vt:lpstr>Презентация PowerPoint</vt:lpstr>
      <vt:lpstr> Приклад переростання потенційного конфлікту в реальний під час укладання договорів</vt:lpstr>
      <vt:lpstr>Що означає вчинення дій щодо врегулювання конфлікту інтересів?  </vt:lpstr>
      <vt:lpstr>Обов'язки та відповідальність посадових осіб щодо запобіганню конфлікту інтересів: </vt:lpstr>
      <vt:lpstr> У випадку не повідомлення про реальний конфлікт інтересів або (та) вчинення дій в умовах реального конфлікту інтересів таке діяння, є адміністративним правопорушенням пов'язаним з корупцією</vt:lpstr>
      <vt:lpstr>Порядок притягнення до відповідальності за вчинення адміністративного правопорушення, пов'язаного з корупцією  </vt:lpstr>
      <vt:lpstr> В яких відносинах та за яких умов НАЗК, поліція вбачає ознаки «реального конфлікту інтересів»?</vt:lpstr>
      <vt:lpstr> 2) укладення договору (або прийняття участі у вирішенні відповідного питання колегіально) з підприємством, установою, організацією, де посадова особа або її близькі особи мають корпоративні права або займають певні посади  </vt:lpstr>
      <vt:lpstr> 3) прийняття посадовою особою на роботу близьку особу</vt:lpstr>
      <vt:lpstr> 4) видання наказу щодо преміювання самого себе або близької особи </vt:lpstr>
      <vt:lpstr> Спірне питання: направлення подання щодо преміювання себе як посадової особи безпосередньому керівнику (НАЗК, поліція вбачають ознаки правопорушення, суди відмовляють в притягненні)</vt:lpstr>
      <vt:lpstr> 5) відмова у відповіді на запит правоохоронних органів щодо себе як посадової особи </vt:lpstr>
      <vt:lpstr>Конфлікту інтересів у зв’язку з наявністю в особи підприємств чи корпоративних прав (ст. 36 Закону) </vt:lpstr>
      <vt:lpstr> Системне тлумачення вказаних положень Закону свідчить про те, що: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Запобігання виникненню конфлікту інтересів у діяльності керівників структурних підрозділів університету та керівників наукових тем</dc:title>
  <dc:creator>Microsoft Office User</dc:creator>
  <cp:lastModifiedBy>Microsoft Office User</cp:lastModifiedBy>
  <cp:revision>24</cp:revision>
  <dcterms:created xsi:type="dcterms:W3CDTF">2021-11-24T12:31:10Z</dcterms:created>
  <dcterms:modified xsi:type="dcterms:W3CDTF">2021-11-24T16:59:00Z</dcterms:modified>
</cp:coreProperties>
</file>